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1"/>
  </p:notesMasterIdLst>
  <p:sldIdLst>
    <p:sldId id="256" r:id="rId2"/>
    <p:sldId id="300" r:id="rId3"/>
    <p:sldId id="302" r:id="rId4"/>
    <p:sldId id="303" r:id="rId5"/>
    <p:sldId id="304" r:id="rId6"/>
    <p:sldId id="305" r:id="rId7"/>
    <p:sldId id="306" r:id="rId8"/>
    <p:sldId id="307" r:id="rId9"/>
    <p:sldId id="301" r:id="rId10"/>
  </p:sldIdLst>
  <p:sldSz cx="9144000" cy="5143500" type="screen16x9"/>
  <p:notesSz cx="6858000" cy="9144000"/>
  <p:embeddedFontLst>
    <p:embeddedFont>
      <p:font typeface="Calibri" panose="020F0502020204030204" pitchFamily="34" charset="0"/>
      <p:regular r:id="rId12"/>
      <p:bold r:id="rId13"/>
      <p:italic r:id="rId14"/>
      <p:boldItalic r:id="rId15"/>
    </p:embeddedFont>
    <p:embeddedFont>
      <p:font typeface="Nunito Sans ExtraBold" pitchFamily="2" charset="0"/>
      <p:bold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8909C"/>
    <a:srgbClr val="0000B2"/>
    <a:srgbClr val="8D0000"/>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E81DD9-5F63-4F3C-B44B-DB83925A7430}" v="9" dt="2023-08-09T18:45:01.25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133" d="100"/>
          <a:sy n="133" d="100"/>
        </p:scale>
        <p:origin x="906" y="150"/>
      </p:cViewPr>
      <p:guideLst>
        <p:guide orient="horz" pos="1620"/>
        <p:guide pos="2880"/>
      </p:guideLst>
    </p:cSldViewPr>
  </p:slideViewPr>
  <p:notesTextViewPr>
    <p:cViewPr>
      <p:scale>
        <a:sx n="1" d="1"/>
        <a:sy n="1" d="1"/>
      </p:scale>
      <p:origin x="0" y="0"/>
    </p:cViewPr>
  </p:notesTextViewPr>
  <p:gridSpacing cx="370801" cy="370801"/>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an David Martinez Vargas" userId="c632008b-f998-4b6d-b45a-5c056b487435" providerId="ADAL" clId="{4B293131-8BF4-425E-8F9D-60BC5B67ED28}"/>
    <pc:docChg chg="undo custSel modSld">
      <pc:chgData name="Juan David Martinez Vargas" userId="c632008b-f998-4b6d-b45a-5c056b487435" providerId="ADAL" clId="{4B293131-8BF4-425E-8F9D-60BC5B67ED28}" dt="2023-03-27T14:25:52.078" v="104" actId="1076"/>
      <pc:docMkLst>
        <pc:docMk/>
      </pc:docMkLst>
      <pc:sldChg chg="modSp mod">
        <pc:chgData name="Juan David Martinez Vargas" userId="c632008b-f998-4b6d-b45a-5c056b487435" providerId="ADAL" clId="{4B293131-8BF4-425E-8F9D-60BC5B67ED28}" dt="2023-03-27T14:25:52.078" v="104" actId="1076"/>
        <pc:sldMkLst>
          <pc:docMk/>
          <pc:sldMk cId="0" sldId="256"/>
        </pc:sldMkLst>
        <pc:spChg chg="mod">
          <ac:chgData name="Juan David Martinez Vargas" userId="c632008b-f998-4b6d-b45a-5c056b487435" providerId="ADAL" clId="{4B293131-8BF4-425E-8F9D-60BC5B67ED28}" dt="2023-03-27T14:25:52.078" v="104" actId="1076"/>
          <ac:spMkLst>
            <pc:docMk/>
            <pc:sldMk cId="0" sldId="256"/>
            <ac:spMk id="2" creationId="{07667080-EED8-D829-6689-582250D197DC}"/>
          </ac:spMkLst>
        </pc:spChg>
        <pc:spChg chg="mod">
          <ac:chgData name="Juan David Martinez Vargas" userId="c632008b-f998-4b6d-b45a-5c056b487435" providerId="ADAL" clId="{4B293131-8BF4-425E-8F9D-60BC5B67ED28}" dt="2023-03-27T14:23:29.828" v="94" actId="6549"/>
          <ac:spMkLst>
            <pc:docMk/>
            <pc:sldMk cId="0" sldId="256"/>
            <ac:spMk id="3" creationId="{E4D3BE62-9653-A8AD-FBD4-1A43E265E47F}"/>
          </ac:spMkLst>
        </pc:spChg>
        <pc:spChg chg="mod">
          <ac:chgData name="Juan David Martinez Vargas" userId="c632008b-f998-4b6d-b45a-5c056b487435" providerId="ADAL" clId="{4B293131-8BF4-425E-8F9D-60BC5B67ED28}" dt="2023-03-27T14:22:04.430" v="43" actId="20577"/>
          <ac:spMkLst>
            <pc:docMk/>
            <pc:sldMk cId="0" sldId="256"/>
            <ac:spMk id="54" creationId="{00000000-0000-0000-0000-000000000000}"/>
          </ac:spMkLst>
        </pc:spChg>
      </pc:sldChg>
    </pc:docChg>
  </pc:docChgLst>
  <pc:docChgLst>
    <pc:chgData name="Juan David Martinez Vargas" userId="c632008b-f998-4b6d-b45a-5c056b487435" providerId="ADAL" clId="{A004F88C-8F10-4B3E-A137-0BCDF84F5B27}"/>
    <pc:docChg chg="undo redo custSel addSld delSld modSld sldOrd">
      <pc:chgData name="Juan David Martinez Vargas" userId="c632008b-f998-4b6d-b45a-5c056b487435" providerId="ADAL" clId="{A004F88C-8F10-4B3E-A137-0BCDF84F5B27}" dt="2023-07-31T20:53:21.200" v="4823" actId="20577"/>
      <pc:docMkLst>
        <pc:docMk/>
      </pc:docMkLst>
      <pc:sldChg chg="del">
        <pc:chgData name="Juan David Martinez Vargas" userId="c632008b-f998-4b6d-b45a-5c056b487435" providerId="ADAL" clId="{A004F88C-8F10-4B3E-A137-0BCDF84F5B27}" dt="2023-07-27T17:11:27.133" v="60" actId="47"/>
        <pc:sldMkLst>
          <pc:docMk/>
          <pc:sldMk cId="0" sldId="275"/>
        </pc:sldMkLst>
      </pc:sldChg>
      <pc:sldChg chg="del">
        <pc:chgData name="Juan David Martinez Vargas" userId="c632008b-f998-4b6d-b45a-5c056b487435" providerId="ADAL" clId="{A004F88C-8F10-4B3E-A137-0BCDF84F5B27}" dt="2023-07-27T17:09:45.719" v="48" actId="47"/>
        <pc:sldMkLst>
          <pc:docMk/>
          <pc:sldMk cId="1249848284" sldId="280"/>
        </pc:sldMkLst>
      </pc:sldChg>
      <pc:sldChg chg="del">
        <pc:chgData name="Juan David Martinez Vargas" userId="c632008b-f998-4b6d-b45a-5c056b487435" providerId="ADAL" clId="{A004F88C-8F10-4B3E-A137-0BCDF84F5B27}" dt="2023-07-27T17:09:47.227" v="49" actId="47"/>
        <pc:sldMkLst>
          <pc:docMk/>
          <pc:sldMk cId="2092079669" sldId="281"/>
        </pc:sldMkLst>
      </pc:sldChg>
      <pc:sldChg chg="del">
        <pc:chgData name="Juan David Martinez Vargas" userId="c632008b-f998-4b6d-b45a-5c056b487435" providerId="ADAL" clId="{A004F88C-8F10-4B3E-A137-0BCDF84F5B27}" dt="2023-07-27T17:09:48.708" v="50" actId="47"/>
        <pc:sldMkLst>
          <pc:docMk/>
          <pc:sldMk cId="3931813387" sldId="282"/>
        </pc:sldMkLst>
      </pc:sldChg>
      <pc:sldChg chg="del">
        <pc:chgData name="Juan David Martinez Vargas" userId="c632008b-f998-4b6d-b45a-5c056b487435" providerId="ADAL" clId="{A004F88C-8F10-4B3E-A137-0BCDF84F5B27}" dt="2023-07-27T17:09:52.463" v="51" actId="47"/>
        <pc:sldMkLst>
          <pc:docMk/>
          <pc:sldMk cId="1235020855" sldId="283"/>
        </pc:sldMkLst>
      </pc:sldChg>
      <pc:sldChg chg="del">
        <pc:chgData name="Juan David Martinez Vargas" userId="c632008b-f998-4b6d-b45a-5c056b487435" providerId="ADAL" clId="{A004F88C-8F10-4B3E-A137-0BCDF84F5B27}" dt="2023-07-27T17:09:54.219" v="52" actId="47"/>
        <pc:sldMkLst>
          <pc:docMk/>
          <pc:sldMk cId="2230158311" sldId="288"/>
        </pc:sldMkLst>
      </pc:sldChg>
      <pc:sldChg chg="ord">
        <pc:chgData name="Juan David Martinez Vargas" userId="c632008b-f998-4b6d-b45a-5c056b487435" providerId="ADAL" clId="{A004F88C-8F10-4B3E-A137-0BCDF84F5B27}" dt="2023-07-27T17:10:55.636" v="58"/>
        <pc:sldMkLst>
          <pc:docMk/>
          <pc:sldMk cId="3838156777" sldId="290"/>
        </pc:sldMkLst>
      </pc:sldChg>
      <pc:sldChg chg="del">
        <pc:chgData name="Juan David Martinez Vargas" userId="c632008b-f998-4b6d-b45a-5c056b487435" providerId="ADAL" clId="{A004F88C-8F10-4B3E-A137-0BCDF84F5B27}" dt="2023-07-27T17:11:20.985" v="59" actId="47"/>
        <pc:sldMkLst>
          <pc:docMk/>
          <pc:sldMk cId="2261657061" sldId="299"/>
        </pc:sldMkLst>
      </pc:sldChg>
      <pc:sldChg chg="addSp delSp modSp new mod ord">
        <pc:chgData name="Juan David Martinez Vargas" userId="c632008b-f998-4b6d-b45a-5c056b487435" providerId="ADAL" clId="{A004F88C-8F10-4B3E-A137-0BCDF84F5B27}" dt="2023-07-27T17:10:55.636" v="58"/>
        <pc:sldMkLst>
          <pc:docMk/>
          <pc:sldMk cId="856402454" sldId="309"/>
        </pc:sldMkLst>
        <pc:spChg chg="add mod">
          <ac:chgData name="Juan David Martinez Vargas" userId="c632008b-f998-4b6d-b45a-5c056b487435" providerId="ADAL" clId="{A004F88C-8F10-4B3E-A137-0BCDF84F5B27}" dt="2023-07-27T17:06:19.298" v="34" actId="20577"/>
          <ac:spMkLst>
            <pc:docMk/>
            <pc:sldMk cId="856402454" sldId="309"/>
            <ac:spMk id="2" creationId="{58D06657-665B-40B4-840E-1B65FC3FED20}"/>
          </ac:spMkLst>
        </pc:spChg>
        <pc:spChg chg="mod">
          <ac:chgData name="Juan David Martinez Vargas" userId="c632008b-f998-4b6d-b45a-5c056b487435" providerId="ADAL" clId="{A004F88C-8F10-4B3E-A137-0BCDF84F5B27}" dt="2023-07-27T17:06:25.188" v="35"/>
          <ac:spMkLst>
            <pc:docMk/>
            <pc:sldMk cId="856402454" sldId="309"/>
            <ac:spMk id="5" creationId="{0A5A03A9-EFA3-4733-8048-5A3294480452}"/>
          </ac:spMkLst>
        </pc:spChg>
        <pc:spChg chg="mod">
          <ac:chgData name="Juan David Martinez Vargas" userId="c632008b-f998-4b6d-b45a-5c056b487435" providerId="ADAL" clId="{A004F88C-8F10-4B3E-A137-0BCDF84F5B27}" dt="2023-07-27T17:06:25.188" v="35"/>
          <ac:spMkLst>
            <pc:docMk/>
            <pc:sldMk cId="856402454" sldId="309"/>
            <ac:spMk id="7" creationId="{FE384E61-4C57-4BF0-86EA-AD0A9CD53118}"/>
          </ac:spMkLst>
        </pc:spChg>
        <pc:spChg chg="mod">
          <ac:chgData name="Juan David Martinez Vargas" userId="c632008b-f998-4b6d-b45a-5c056b487435" providerId="ADAL" clId="{A004F88C-8F10-4B3E-A137-0BCDF84F5B27}" dt="2023-07-27T17:06:25.188" v="35"/>
          <ac:spMkLst>
            <pc:docMk/>
            <pc:sldMk cId="856402454" sldId="309"/>
            <ac:spMk id="9" creationId="{F7A2A3B3-5ABC-4A58-9F71-36154B62D926}"/>
          </ac:spMkLst>
        </pc:spChg>
        <pc:spChg chg="mod">
          <ac:chgData name="Juan David Martinez Vargas" userId="c632008b-f998-4b6d-b45a-5c056b487435" providerId="ADAL" clId="{A004F88C-8F10-4B3E-A137-0BCDF84F5B27}" dt="2023-07-27T17:06:25.188" v="35"/>
          <ac:spMkLst>
            <pc:docMk/>
            <pc:sldMk cId="856402454" sldId="309"/>
            <ac:spMk id="10" creationId="{65778556-4D3C-4B76-B7E5-78AB4123091B}"/>
          </ac:spMkLst>
        </pc:spChg>
        <pc:spChg chg="mod">
          <ac:chgData name="Juan David Martinez Vargas" userId="c632008b-f998-4b6d-b45a-5c056b487435" providerId="ADAL" clId="{A004F88C-8F10-4B3E-A137-0BCDF84F5B27}" dt="2023-07-27T17:06:25.188" v="35"/>
          <ac:spMkLst>
            <pc:docMk/>
            <pc:sldMk cId="856402454" sldId="309"/>
            <ac:spMk id="11" creationId="{74355914-9B68-4538-9596-DBC1970C26BD}"/>
          </ac:spMkLst>
        </pc:spChg>
        <pc:spChg chg="mod">
          <ac:chgData name="Juan David Martinez Vargas" userId="c632008b-f998-4b6d-b45a-5c056b487435" providerId="ADAL" clId="{A004F88C-8F10-4B3E-A137-0BCDF84F5B27}" dt="2023-07-27T17:06:25.188" v="35"/>
          <ac:spMkLst>
            <pc:docMk/>
            <pc:sldMk cId="856402454" sldId="309"/>
            <ac:spMk id="12" creationId="{A14766A1-A2C8-43C1-90AA-37747BA3BAEE}"/>
          </ac:spMkLst>
        </pc:spChg>
        <pc:spChg chg="mod">
          <ac:chgData name="Juan David Martinez Vargas" userId="c632008b-f998-4b6d-b45a-5c056b487435" providerId="ADAL" clId="{A004F88C-8F10-4B3E-A137-0BCDF84F5B27}" dt="2023-07-27T17:06:25.188" v="35"/>
          <ac:spMkLst>
            <pc:docMk/>
            <pc:sldMk cId="856402454" sldId="309"/>
            <ac:spMk id="14" creationId="{5D76FCA0-0BE6-4420-8750-1DE63060FEF3}"/>
          </ac:spMkLst>
        </pc:spChg>
        <pc:spChg chg="mod">
          <ac:chgData name="Juan David Martinez Vargas" userId="c632008b-f998-4b6d-b45a-5c056b487435" providerId="ADAL" clId="{A004F88C-8F10-4B3E-A137-0BCDF84F5B27}" dt="2023-07-27T17:06:25.188" v="35"/>
          <ac:spMkLst>
            <pc:docMk/>
            <pc:sldMk cId="856402454" sldId="309"/>
            <ac:spMk id="15" creationId="{6E8DF4B8-4F75-4147-A34D-ADFE3873611C}"/>
          </ac:spMkLst>
        </pc:spChg>
        <pc:spChg chg="mod">
          <ac:chgData name="Juan David Martinez Vargas" userId="c632008b-f998-4b6d-b45a-5c056b487435" providerId="ADAL" clId="{A004F88C-8F10-4B3E-A137-0BCDF84F5B27}" dt="2023-07-27T17:06:25.188" v="35"/>
          <ac:spMkLst>
            <pc:docMk/>
            <pc:sldMk cId="856402454" sldId="309"/>
            <ac:spMk id="17" creationId="{DD903F15-178A-4F18-9C88-0EA16B99CFA1}"/>
          </ac:spMkLst>
        </pc:spChg>
        <pc:spChg chg="mod">
          <ac:chgData name="Juan David Martinez Vargas" userId="c632008b-f998-4b6d-b45a-5c056b487435" providerId="ADAL" clId="{A004F88C-8F10-4B3E-A137-0BCDF84F5B27}" dt="2023-07-27T17:06:25.188" v="35"/>
          <ac:spMkLst>
            <pc:docMk/>
            <pc:sldMk cId="856402454" sldId="309"/>
            <ac:spMk id="20" creationId="{0833C60D-B3DD-41A1-AB1D-E995F2627C84}"/>
          </ac:spMkLst>
        </pc:spChg>
        <pc:spChg chg="mod">
          <ac:chgData name="Juan David Martinez Vargas" userId="c632008b-f998-4b6d-b45a-5c056b487435" providerId="ADAL" clId="{A004F88C-8F10-4B3E-A137-0BCDF84F5B27}" dt="2023-07-27T17:06:25.188" v="35"/>
          <ac:spMkLst>
            <pc:docMk/>
            <pc:sldMk cId="856402454" sldId="309"/>
            <ac:spMk id="21" creationId="{28BC9B01-FE9A-4E91-B3F9-9596D29A2C6D}"/>
          </ac:spMkLst>
        </pc:spChg>
        <pc:spChg chg="mod">
          <ac:chgData name="Juan David Martinez Vargas" userId="c632008b-f998-4b6d-b45a-5c056b487435" providerId="ADAL" clId="{A004F88C-8F10-4B3E-A137-0BCDF84F5B27}" dt="2023-07-27T17:06:25.188" v="35"/>
          <ac:spMkLst>
            <pc:docMk/>
            <pc:sldMk cId="856402454" sldId="309"/>
            <ac:spMk id="22" creationId="{1C070F04-F97A-436C-ACC1-FB6BCAA199E4}"/>
          </ac:spMkLst>
        </pc:spChg>
        <pc:grpChg chg="add del mod">
          <ac:chgData name="Juan David Martinez Vargas" userId="c632008b-f998-4b6d-b45a-5c056b487435" providerId="ADAL" clId="{A004F88C-8F10-4B3E-A137-0BCDF84F5B27}" dt="2023-07-27T17:07:30.379" v="38" actId="478"/>
          <ac:grpSpMkLst>
            <pc:docMk/>
            <pc:sldMk cId="856402454" sldId="309"/>
            <ac:grpSpMk id="3" creationId="{4783550A-0D84-463C-97D6-C2EF7097EF7A}"/>
          </ac:grpSpMkLst>
        </pc:grpChg>
        <pc:picChg chg="add">
          <ac:chgData name="Juan David Martinez Vargas" userId="c632008b-f998-4b6d-b45a-5c056b487435" providerId="ADAL" clId="{A004F88C-8F10-4B3E-A137-0BCDF84F5B27}" dt="2023-07-27T17:07:31.365" v="39" actId="22"/>
          <ac:picMkLst>
            <pc:docMk/>
            <pc:sldMk cId="856402454" sldId="309"/>
            <ac:picMk id="27" creationId="{8D4271E5-A09C-4CEB-B6CF-CB04A6F3AB3D}"/>
          </ac:picMkLst>
        </pc:picChg>
        <pc:picChg chg="add mod">
          <ac:chgData name="Juan David Martinez Vargas" userId="c632008b-f998-4b6d-b45a-5c056b487435" providerId="ADAL" clId="{A004F88C-8F10-4B3E-A137-0BCDF84F5B27}" dt="2023-07-27T17:08:20.221" v="45" actId="1076"/>
          <ac:picMkLst>
            <pc:docMk/>
            <pc:sldMk cId="856402454" sldId="309"/>
            <ac:picMk id="29" creationId="{4630094F-0074-4C00-B2F4-B5970C15010E}"/>
          </ac:picMkLst>
        </pc:picChg>
        <pc:cxnChg chg="mod">
          <ac:chgData name="Juan David Martinez Vargas" userId="c632008b-f998-4b6d-b45a-5c056b487435" providerId="ADAL" clId="{A004F88C-8F10-4B3E-A137-0BCDF84F5B27}" dt="2023-07-27T17:06:25.188" v="35"/>
          <ac:cxnSpMkLst>
            <pc:docMk/>
            <pc:sldMk cId="856402454" sldId="309"/>
            <ac:cxnSpMk id="4" creationId="{35AC1419-B7C5-4FBC-963B-F97DA596AA48}"/>
          </ac:cxnSpMkLst>
        </pc:cxnChg>
        <pc:cxnChg chg="mod">
          <ac:chgData name="Juan David Martinez Vargas" userId="c632008b-f998-4b6d-b45a-5c056b487435" providerId="ADAL" clId="{A004F88C-8F10-4B3E-A137-0BCDF84F5B27}" dt="2023-07-27T17:07:30.379" v="38" actId="478"/>
          <ac:cxnSpMkLst>
            <pc:docMk/>
            <pc:sldMk cId="856402454" sldId="309"/>
            <ac:cxnSpMk id="6" creationId="{80B38E1A-E7B9-4E2D-9C54-1F8929FEF953}"/>
          </ac:cxnSpMkLst>
        </pc:cxnChg>
        <pc:cxnChg chg="mod">
          <ac:chgData name="Juan David Martinez Vargas" userId="c632008b-f998-4b6d-b45a-5c056b487435" providerId="ADAL" clId="{A004F88C-8F10-4B3E-A137-0BCDF84F5B27}" dt="2023-07-27T17:06:25.188" v="35"/>
          <ac:cxnSpMkLst>
            <pc:docMk/>
            <pc:sldMk cId="856402454" sldId="309"/>
            <ac:cxnSpMk id="8" creationId="{3838C9E0-E48A-4769-945D-4343F83CC303}"/>
          </ac:cxnSpMkLst>
        </pc:cxnChg>
        <pc:cxnChg chg="mod">
          <ac:chgData name="Juan David Martinez Vargas" userId="c632008b-f998-4b6d-b45a-5c056b487435" providerId="ADAL" clId="{A004F88C-8F10-4B3E-A137-0BCDF84F5B27}" dt="2023-07-27T17:06:25.188" v="35"/>
          <ac:cxnSpMkLst>
            <pc:docMk/>
            <pc:sldMk cId="856402454" sldId="309"/>
            <ac:cxnSpMk id="13" creationId="{D5C36E8A-A708-413E-9A15-5D4926E58948}"/>
          </ac:cxnSpMkLst>
        </pc:cxnChg>
        <pc:cxnChg chg="mod">
          <ac:chgData name="Juan David Martinez Vargas" userId="c632008b-f998-4b6d-b45a-5c056b487435" providerId="ADAL" clId="{A004F88C-8F10-4B3E-A137-0BCDF84F5B27}" dt="2023-07-27T17:06:25.188" v="35"/>
          <ac:cxnSpMkLst>
            <pc:docMk/>
            <pc:sldMk cId="856402454" sldId="309"/>
            <ac:cxnSpMk id="16" creationId="{A2E36D22-9B53-4294-8763-8A5B7ABAA762}"/>
          </ac:cxnSpMkLst>
        </pc:cxnChg>
        <pc:cxnChg chg="mod">
          <ac:chgData name="Juan David Martinez Vargas" userId="c632008b-f998-4b6d-b45a-5c056b487435" providerId="ADAL" clId="{A004F88C-8F10-4B3E-A137-0BCDF84F5B27}" dt="2023-07-27T17:06:25.188" v="35"/>
          <ac:cxnSpMkLst>
            <pc:docMk/>
            <pc:sldMk cId="856402454" sldId="309"/>
            <ac:cxnSpMk id="18" creationId="{E94F2ECB-47F9-425F-B9E9-8F795D6B74F2}"/>
          </ac:cxnSpMkLst>
        </pc:cxnChg>
        <pc:cxnChg chg="mod">
          <ac:chgData name="Juan David Martinez Vargas" userId="c632008b-f998-4b6d-b45a-5c056b487435" providerId="ADAL" clId="{A004F88C-8F10-4B3E-A137-0BCDF84F5B27}" dt="2023-07-27T17:06:25.188" v="35"/>
          <ac:cxnSpMkLst>
            <pc:docMk/>
            <pc:sldMk cId="856402454" sldId="309"/>
            <ac:cxnSpMk id="19" creationId="{E556EC62-3627-41FD-8D2F-18E35CB23BE7}"/>
          </ac:cxnSpMkLst>
        </pc:cxnChg>
        <pc:cxnChg chg="mod">
          <ac:chgData name="Juan David Martinez Vargas" userId="c632008b-f998-4b6d-b45a-5c056b487435" providerId="ADAL" clId="{A004F88C-8F10-4B3E-A137-0BCDF84F5B27}" dt="2023-07-27T17:06:25.188" v="35"/>
          <ac:cxnSpMkLst>
            <pc:docMk/>
            <pc:sldMk cId="856402454" sldId="309"/>
            <ac:cxnSpMk id="23" creationId="{37CA37DB-A5A6-4EA4-AA78-B3F08EA6F10F}"/>
          </ac:cxnSpMkLst>
        </pc:cxnChg>
        <pc:cxnChg chg="mod">
          <ac:chgData name="Juan David Martinez Vargas" userId="c632008b-f998-4b6d-b45a-5c056b487435" providerId="ADAL" clId="{A004F88C-8F10-4B3E-A137-0BCDF84F5B27}" dt="2023-07-27T17:06:25.188" v="35"/>
          <ac:cxnSpMkLst>
            <pc:docMk/>
            <pc:sldMk cId="856402454" sldId="309"/>
            <ac:cxnSpMk id="24" creationId="{752E7E76-A11F-4EB6-9E74-B8D2F0FCB64C}"/>
          </ac:cxnSpMkLst>
        </pc:cxnChg>
        <pc:cxnChg chg="mod">
          <ac:chgData name="Juan David Martinez Vargas" userId="c632008b-f998-4b6d-b45a-5c056b487435" providerId="ADAL" clId="{A004F88C-8F10-4B3E-A137-0BCDF84F5B27}" dt="2023-07-27T17:06:25.188" v="35"/>
          <ac:cxnSpMkLst>
            <pc:docMk/>
            <pc:sldMk cId="856402454" sldId="309"/>
            <ac:cxnSpMk id="25" creationId="{F63D6DD1-1ABB-4D89-8666-2C308705676D}"/>
          </ac:cxnSpMkLst>
        </pc:cxnChg>
      </pc:sldChg>
      <pc:sldChg chg="addSp delSp modSp new mod">
        <pc:chgData name="Juan David Martinez Vargas" userId="c632008b-f998-4b6d-b45a-5c056b487435" providerId="ADAL" clId="{A004F88C-8F10-4B3E-A137-0BCDF84F5B27}" dt="2023-07-27T21:58:09.311" v="343" actId="1076"/>
        <pc:sldMkLst>
          <pc:docMk/>
          <pc:sldMk cId="3082267878" sldId="310"/>
        </pc:sldMkLst>
        <pc:spChg chg="add mod">
          <ac:chgData name="Juan David Martinez Vargas" userId="c632008b-f998-4b6d-b45a-5c056b487435" providerId="ADAL" clId="{A004F88C-8F10-4B3E-A137-0BCDF84F5B27}" dt="2023-07-27T21:55:49.186" v="120" actId="20577"/>
          <ac:spMkLst>
            <pc:docMk/>
            <pc:sldMk cId="3082267878" sldId="310"/>
            <ac:spMk id="2" creationId="{463FCCB2-F498-4AF5-8F6D-2B5DF7F01C9C}"/>
          </ac:spMkLst>
        </pc:spChg>
        <pc:spChg chg="add del mod">
          <ac:chgData name="Juan David Martinez Vargas" userId="c632008b-f998-4b6d-b45a-5c056b487435" providerId="ADAL" clId="{A004F88C-8F10-4B3E-A137-0BCDF84F5B27}" dt="2023-07-27T17:14:45.545" v="82" actId="478"/>
          <ac:spMkLst>
            <pc:docMk/>
            <pc:sldMk cId="3082267878" sldId="310"/>
            <ac:spMk id="4" creationId="{47B150D7-B8E7-4F55-B693-BDC46FE63A06}"/>
          </ac:spMkLst>
        </pc:spChg>
        <pc:spChg chg="add mod">
          <ac:chgData name="Juan David Martinez Vargas" userId="c632008b-f998-4b6d-b45a-5c056b487435" providerId="ADAL" clId="{A004F88C-8F10-4B3E-A137-0BCDF84F5B27}" dt="2023-07-27T21:57:07.244" v="245" actId="1076"/>
          <ac:spMkLst>
            <pc:docMk/>
            <pc:sldMk cId="3082267878" sldId="310"/>
            <ac:spMk id="7" creationId="{524174CA-91C9-481D-8E34-A552B456E44A}"/>
          </ac:spMkLst>
        </pc:spChg>
        <pc:spChg chg="add mod">
          <ac:chgData name="Juan David Martinez Vargas" userId="c632008b-f998-4b6d-b45a-5c056b487435" providerId="ADAL" clId="{A004F88C-8F10-4B3E-A137-0BCDF84F5B27}" dt="2023-07-27T21:58:09.311" v="343" actId="1076"/>
          <ac:spMkLst>
            <pc:docMk/>
            <pc:sldMk cId="3082267878" sldId="310"/>
            <ac:spMk id="8" creationId="{CDA22793-EECF-49F2-9684-B8FDF6510608}"/>
          </ac:spMkLst>
        </pc:spChg>
        <pc:graphicFrameChg chg="add del mod">
          <ac:chgData name="Juan David Martinez Vargas" userId="c632008b-f998-4b6d-b45a-5c056b487435" providerId="ADAL" clId="{A004F88C-8F10-4B3E-A137-0BCDF84F5B27}" dt="2023-07-27T17:14:45.545" v="82" actId="478"/>
          <ac:graphicFrameMkLst>
            <pc:docMk/>
            <pc:sldMk cId="3082267878" sldId="310"/>
            <ac:graphicFrameMk id="3" creationId="{3E011668-0BD7-4960-8AF1-63A3042177D1}"/>
          </ac:graphicFrameMkLst>
        </pc:graphicFrameChg>
        <pc:picChg chg="add mod">
          <ac:chgData name="Juan David Martinez Vargas" userId="c632008b-f998-4b6d-b45a-5c056b487435" providerId="ADAL" clId="{A004F88C-8F10-4B3E-A137-0BCDF84F5B27}" dt="2023-07-27T21:56:00.395" v="123" actId="1076"/>
          <ac:picMkLst>
            <pc:docMk/>
            <pc:sldMk cId="3082267878" sldId="310"/>
            <ac:picMk id="6" creationId="{39998607-B5E5-42F3-8027-6BBE8B2495A8}"/>
          </ac:picMkLst>
        </pc:picChg>
      </pc:sldChg>
      <pc:sldChg chg="addSp delSp modSp new mod">
        <pc:chgData name="Juan David Martinez Vargas" userId="c632008b-f998-4b6d-b45a-5c056b487435" providerId="ADAL" clId="{A004F88C-8F10-4B3E-A137-0BCDF84F5B27}" dt="2023-07-27T22:12:20.820" v="867" actId="20577"/>
        <pc:sldMkLst>
          <pc:docMk/>
          <pc:sldMk cId="1452116384" sldId="311"/>
        </pc:sldMkLst>
        <pc:spChg chg="add mod">
          <ac:chgData name="Juan David Martinez Vargas" userId="c632008b-f998-4b6d-b45a-5c056b487435" providerId="ADAL" clId="{A004F88C-8F10-4B3E-A137-0BCDF84F5B27}" dt="2023-07-27T21:59:07.904" v="351" actId="1076"/>
          <ac:spMkLst>
            <pc:docMk/>
            <pc:sldMk cId="1452116384" sldId="311"/>
            <ac:spMk id="2" creationId="{C4104B31-A550-4DD2-9046-D62B8413983F}"/>
          </ac:spMkLst>
        </pc:spChg>
        <pc:spChg chg="add del mod">
          <ac:chgData name="Juan David Martinez Vargas" userId="c632008b-f998-4b6d-b45a-5c056b487435" providerId="ADAL" clId="{A004F88C-8F10-4B3E-A137-0BCDF84F5B27}" dt="2023-07-27T21:58:41.295" v="347"/>
          <ac:spMkLst>
            <pc:docMk/>
            <pc:sldMk cId="1452116384" sldId="311"/>
            <ac:spMk id="3" creationId="{A97DD443-EF3B-4B13-A187-13B84F7B9572}"/>
          </ac:spMkLst>
        </pc:spChg>
        <pc:spChg chg="add del mod">
          <ac:chgData name="Juan David Martinez Vargas" userId="c632008b-f998-4b6d-b45a-5c056b487435" providerId="ADAL" clId="{A004F88C-8F10-4B3E-A137-0BCDF84F5B27}" dt="2023-07-27T21:58:41.295" v="347"/>
          <ac:spMkLst>
            <pc:docMk/>
            <pc:sldMk cId="1452116384" sldId="311"/>
            <ac:spMk id="4" creationId="{82D09EAA-788D-4D6D-846F-5B1F3F65ECF1}"/>
          </ac:spMkLst>
        </pc:spChg>
        <pc:spChg chg="add del mod">
          <ac:chgData name="Juan David Martinez Vargas" userId="c632008b-f998-4b6d-b45a-5c056b487435" providerId="ADAL" clId="{A004F88C-8F10-4B3E-A137-0BCDF84F5B27}" dt="2023-07-27T21:58:41.295" v="347"/>
          <ac:spMkLst>
            <pc:docMk/>
            <pc:sldMk cId="1452116384" sldId="311"/>
            <ac:spMk id="5" creationId="{EA90CC29-2592-4A50-AE54-375D2C38DD01}"/>
          </ac:spMkLst>
        </pc:spChg>
        <pc:spChg chg="add del mod">
          <ac:chgData name="Juan David Martinez Vargas" userId="c632008b-f998-4b6d-b45a-5c056b487435" providerId="ADAL" clId="{A004F88C-8F10-4B3E-A137-0BCDF84F5B27}" dt="2023-07-27T21:58:41.295" v="347"/>
          <ac:spMkLst>
            <pc:docMk/>
            <pc:sldMk cId="1452116384" sldId="311"/>
            <ac:spMk id="6" creationId="{6ABD10CC-67D3-4F0D-BB41-A43BAD1D7196}"/>
          </ac:spMkLst>
        </pc:spChg>
        <pc:spChg chg="add del mod">
          <ac:chgData name="Juan David Martinez Vargas" userId="c632008b-f998-4b6d-b45a-5c056b487435" providerId="ADAL" clId="{A004F88C-8F10-4B3E-A137-0BCDF84F5B27}" dt="2023-07-27T21:58:41.295" v="347"/>
          <ac:spMkLst>
            <pc:docMk/>
            <pc:sldMk cId="1452116384" sldId="311"/>
            <ac:spMk id="7" creationId="{6B26EBCE-1EA8-4C7F-A77C-51202999D5D3}"/>
          </ac:spMkLst>
        </pc:spChg>
        <pc:spChg chg="add del mod">
          <ac:chgData name="Juan David Martinez Vargas" userId="c632008b-f998-4b6d-b45a-5c056b487435" providerId="ADAL" clId="{A004F88C-8F10-4B3E-A137-0BCDF84F5B27}" dt="2023-07-27T22:00:42.205" v="356" actId="478"/>
          <ac:spMkLst>
            <pc:docMk/>
            <pc:sldMk cId="1452116384" sldId="311"/>
            <ac:spMk id="8" creationId="{B13CFA31-67FD-4D3F-AC14-2FE442FC3D8F}"/>
          </ac:spMkLst>
        </pc:spChg>
        <pc:spChg chg="add del mod">
          <ac:chgData name="Juan David Martinez Vargas" userId="c632008b-f998-4b6d-b45a-5c056b487435" providerId="ADAL" clId="{A004F88C-8F10-4B3E-A137-0BCDF84F5B27}" dt="2023-07-27T22:00:42.205" v="356" actId="478"/>
          <ac:spMkLst>
            <pc:docMk/>
            <pc:sldMk cId="1452116384" sldId="311"/>
            <ac:spMk id="9" creationId="{9D184825-CD28-4DC1-B1CE-8B9536F205AC}"/>
          </ac:spMkLst>
        </pc:spChg>
        <pc:spChg chg="add del mod">
          <ac:chgData name="Juan David Martinez Vargas" userId="c632008b-f998-4b6d-b45a-5c056b487435" providerId="ADAL" clId="{A004F88C-8F10-4B3E-A137-0BCDF84F5B27}" dt="2023-07-27T22:00:42.205" v="356" actId="478"/>
          <ac:spMkLst>
            <pc:docMk/>
            <pc:sldMk cId="1452116384" sldId="311"/>
            <ac:spMk id="10" creationId="{E928E8BC-BCE8-4F07-8AD7-43934937D281}"/>
          </ac:spMkLst>
        </pc:spChg>
        <pc:spChg chg="add del mod">
          <ac:chgData name="Juan David Martinez Vargas" userId="c632008b-f998-4b6d-b45a-5c056b487435" providerId="ADAL" clId="{A004F88C-8F10-4B3E-A137-0BCDF84F5B27}" dt="2023-07-27T22:00:42.205" v="356" actId="478"/>
          <ac:spMkLst>
            <pc:docMk/>
            <pc:sldMk cId="1452116384" sldId="311"/>
            <ac:spMk id="11" creationId="{67FEF8B2-50A8-4604-90AD-F0A8EEB26D92}"/>
          </ac:spMkLst>
        </pc:spChg>
        <pc:spChg chg="add del mod">
          <ac:chgData name="Juan David Martinez Vargas" userId="c632008b-f998-4b6d-b45a-5c056b487435" providerId="ADAL" clId="{A004F88C-8F10-4B3E-A137-0BCDF84F5B27}" dt="2023-07-27T22:00:42.205" v="356" actId="478"/>
          <ac:spMkLst>
            <pc:docMk/>
            <pc:sldMk cId="1452116384" sldId="311"/>
            <ac:spMk id="12" creationId="{78575A81-068F-4D59-8E3C-AF59812084F9}"/>
          </ac:spMkLst>
        </pc:spChg>
        <pc:spChg chg="add del mod">
          <ac:chgData name="Juan David Martinez Vargas" userId="c632008b-f998-4b6d-b45a-5c056b487435" providerId="ADAL" clId="{A004F88C-8F10-4B3E-A137-0BCDF84F5B27}" dt="2023-07-27T22:00:42.205" v="356" actId="478"/>
          <ac:spMkLst>
            <pc:docMk/>
            <pc:sldMk cId="1452116384" sldId="311"/>
            <ac:spMk id="13" creationId="{8DFA0C2A-E954-460D-BF5D-1CA10B7D7C19}"/>
          </ac:spMkLst>
        </pc:spChg>
        <pc:spChg chg="add del mod">
          <ac:chgData name="Juan David Martinez Vargas" userId="c632008b-f998-4b6d-b45a-5c056b487435" providerId="ADAL" clId="{A004F88C-8F10-4B3E-A137-0BCDF84F5B27}" dt="2023-07-27T22:00:42.205" v="356" actId="478"/>
          <ac:spMkLst>
            <pc:docMk/>
            <pc:sldMk cId="1452116384" sldId="311"/>
            <ac:spMk id="14" creationId="{9C0BFB89-E4B9-43EB-953C-CE7C9D29B768}"/>
          </ac:spMkLst>
        </pc:spChg>
        <pc:spChg chg="add del mod">
          <ac:chgData name="Juan David Martinez Vargas" userId="c632008b-f998-4b6d-b45a-5c056b487435" providerId="ADAL" clId="{A004F88C-8F10-4B3E-A137-0BCDF84F5B27}" dt="2023-07-27T22:00:42.205" v="356" actId="478"/>
          <ac:spMkLst>
            <pc:docMk/>
            <pc:sldMk cId="1452116384" sldId="311"/>
            <ac:spMk id="15" creationId="{E8C53387-DA74-49B5-A336-10C016006D74}"/>
          </ac:spMkLst>
        </pc:spChg>
        <pc:spChg chg="add del mod">
          <ac:chgData name="Juan David Martinez Vargas" userId="c632008b-f998-4b6d-b45a-5c056b487435" providerId="ADAL" clId="{A004F88C-8F10-4B3E-A137-0BCDF84F5B27}" dt="2023-07-27T22:00:42.205" v="356" actId="478"/>
          <ac:spMkLst>
            <pc:docMk/>
            <pc:sldMk cId="1452116384" sldId="311"/>
            <ac:spMk id="16" creationId="{F6D18B6D-8B9E-4DB7-B6CB-A49167B87D17}"/>
          </ac:spMkLst>
        </pc:spChg>
        <pc:spChg chg="add del mod">
          <ac:chgData name="Juan David Martinez Vargas" userId="c632008b-f998-4b6d-b45a-5c056b487435" providerId="ADAL" clId="{A004F88C-8F10-4B3E-A137-0BCDF84F5B27}" dt="2023-07-27T22:00:42.205" v="356" actId="478"/>
          <ac:spMkLst>
            <pc:docMk/>
            <pc:sldMk cId="1452116384" sldId="311"/>
            <ac:spMk id="17" creationId="{80F78D57-286D-48C5-ABD5-2A06B04D6169}"/>
          </ac:spMkLst>
        </pc:spChg>
        <pc:spChg chg="add del mod">
          <ac:chgData name="Juan David Martinez Vargas" userId="c632008b-f998-4b6d-b45a-5c056b487435" providerId="ADAL" clId="{A004F88C-8F10-4B3E-A137-0BCDF84F5B27}" dt="2023-07-27T22:00:42.205" v="356" actId="478"/>
          <ac:spMkLst>
            <pc:docMk/>
            <pc:sldMk cId="1452116384" sldId="311"/>
            <ac:spMk id="18" creationId="{D4907E93-01C2-47F2-A9B0-48F0B2E2FF52}"/>
          </ac:spMkLst>
        </pc:spChg>
        <pc:spChg chg="add del mod">
          <ac:chgData name="Juan David Martinez Vargas" userId="c632008b-f998-4b6d-b45a-5c056b487435" providerId="ADAL" clId="{A004F88C-8F10-4B3E-A137-0BCDF84F5B27}" dt="2023-07-27T22:00:42.205" v="356" actId="478"/>
          <ac:spMkLst>
            <pc:docMk/>
            <pc:sldMk cId="1452116384" sldId="311"/>
            <ac:spMk id="19" creationId="{BDCD7242-632A-4520-9B37-92D6B8412E24}"/>
          </ac:spMkLst>
        </pc:spChg>
        <pc:spChg chg="add del mod">
          <ac:chgData name="Juan David Martinez Vargas" userId="c632008b-f998-4b6d-b45a-5c056b487435" providerId="ADAL" clId="{A004F88C-8F10-4B3E-A137-0BCDF84F5B27}" dt="2023-07-27T22:00:42.205" v="356" actId="478"/>
          <ac:spMkLst>
            <pc:docMk/>
            <pc:sldMk cId="1452116384" sldId="311"/>
            <ac:spMk id="20" creationId="{CCF0E406-3A22-4484-9009-1BCF9EFE5E56}"/>
          </ac:spMkLst>
        </pc:spChg>
        <pc:spChg chg="add del mod">
          <ac:chgData name="Juan David Martinez Vargas" userId="c632008b-f998-4b6d-b45a-5c056b487435" providerId="ADAL" clId="{A004F88C-8F10-4B3E-A137-0BCDF84F5B27}" dt="2023-07-27T22:00:42.205" v="356" actId="478"/>
          <ac:spMkLst>
            <pc:docMk/>
            <pc:sldMk cId="1452116384" sldId="311"/>
            <ac:spMk id="21" creationId="{66872EB9-B465-4DA6-9D37-5EF30380319E}"/>
          </ac:spMkLst>
        </pc:spChg>
        <pc:spChg chg="add del mod">
          <ac:chgData name="Juan David Martinez Vargas" userId="c632008b-f998-4b6d-b45a-5c056b487435" providerId="ADAL" clId="{A004F88C-8F10-4B3E-A137-0BCDF84F5B27}" dt="2023-07-27T22:00:42.205" v="356" actId="478"/>
          <ac:spMkLst>
            <pc:docMk/>
            <pc:sldMk cId="1452116384" sldId="311"/>
            <ac:spMk id="22" creationId="{0961CFD9-1FA5-475B-B886-E695DB760C05}"/>
          </ac:spMkLst>
        </pc:spChg>
        <pc:spChg chg="add del mod">
          <ac:chgData name="Juan David Martinez Vargas" userId="c632008b-f998-4b6d-b45a-5c056b487435" providerId="ADAL" clId="{A004F88C-8F10-4B3E-A137-0BCDF84F5B27}" dt="2023-07-27T22:00:42.205" v="356" actId="478"/>
          <ac:spMkLst>
            <pc:docMk/>
            <pc:sldMk cId="1452116384" sldId="311"/>
            <ac:spMk id="23" creationId="{D869A3EB-3ADE-47F2-8F0F-67F35FCDB348}"/>
          </ac:spMkLst>
        </pc:spChg>
        <pc:spChg chg="add del mod">
          <ac:chgData name="Juan David Martinez Vargas" userId="c632008b-f998-4b6d-b45a-5c056b487435" providerId="ADAL" clId="{A004F88C-8F10-4B3E-A137-0BCDF84F5B27}" dt="2023-07-27T22:00:42.205" v="356" actId="478"/>
          <ac:spMkLst>
            <pc:docMk/>
            <pc:sldMk cId="1452116384" sldId="311"/>
            <ac:spMk id="24" creationId="{F4A39FBB-C6DB-4166-80B4-23D1B3CE2079}"/>
          </ac:spMkLst>
        </pc:spChg>
        <pc:spChg chg="add del mod">
          <ac:chgData name="Juan David Martinez Vargas" userId="c632008b-f998-4b6d-b45a-5c056b487435" providerId="ADAL" clId="{A004F88C-8F10-4B3E-A137-0BCDF84F5B27}" dt="2023-07-27T22:00:42.205" v="356" actId="478"/>
          <ac:spMkLst>
            <pc:docMk/>
            <pc:sldMk cId="1452116384" sldId="311"/>
            <ac:spMk id="25" creationId="{2AC10C19-CDFE-4487-81CF-B9B85F9293D4}"/>
          </ac:spMkLst>
        </pc:spChg>
        <pc:spChg chg="add del mod">
          <ac:chgData name="Juan David Martinez Vargas" userId="c632008b-f998-4b6d-b45a-5c056b487435" providerId="ADAL" clId="{A004F88C-8F10-4B3E-A137-0BCDF84F5B27}" dt="2023-07-27T22:00:42.205" v="356" actId="478"/>
          <ac:spMkLst>
            <pc:docMk/>
            <pc:sldMk cId="1452116384" sldId="311"/>
            <ac:spMk id="26" creationId="{2317CEF2-514D-4052-9226-3EEFE9FF8560}"/>
          </ac:spMkLst>
        </pc:spChg>
        <pc:spChg chg="add del mod">
          <ac:chgData name="Juan David Martinez Vargas" userId="c632008b-f998-4b6d-b45a-5c056b487435" providerId="ADAL" clId="{A004F88C-8F10-4B3E-A137-0BCDF84F5B27}" dt="2023-07-27T22:00:42.205" v="356" actId="478"/>
          <ac:spMkLst>
            <pc:docMk/>
            <pc:sldMk cId="1452116384" sldId="311"/>
            <ac:spMk id="27" creationId="{D58463DA-CD8B-444D-BD01-24046F07DD01}"/>
          </ac:spMkLst>
        </pc:spChg>
        <pc:spChg chg="add del mod">
          <ac:chgData name="Juan David Martinez Vargas" userId="c632008b-f998-4b6d-b45a-5c056b487435" providerId="ADAL" clId="{A004F88C-8F10-4B3E-A137-0BCDF84F5B27}" dt="2023-07-27T22:00:42.205" v="356" actId="478"/>
          <ac:spMkLst>
            <pc:docMk/>
            <pc:sldMk cId="1452116384" sldId="311"/>
            <ac:spMk id="28" creationId="{839EB7C2-E6E1-4EAD-A1FE-A36B6A95B9EB}"/>
          </ac:spMkLst>
        </pc:spChg>
        <pc:spChg chg="add del mod">
          <ac:chgData name="Juan David Martinez Vargas" userId="c632008b-f998-4b6d-b45a-5c056b487435" providerId="ADAL" clId="{A004F88C-8F10-4B3E-A137-0BCDF84F5B27}" dt="2023-07-27T22:00:42.205" v="356" actId="478"/>
          <ac:spMkLst>
            <pc:docMk/>
            <pc:sldMk cId="1452116384" sldId="311"/>
            <ac:spMk id="29" creationId="{990B9184-0DC6-4B1C-9886-19F0A44B4F54}"/>
          </ac:spMkLst>
        </pc:spChg>
        <pc:spChg chg="add del mod">
          <ac:chgData name="Juan David Martinez Vargas" userId="c632008b-f998-4b6d-b45a-5c056b487435" providerId="ADAL" clId="{A004F88C-8F10-4B3E-A137-0BCDF84F5B27}" dt="2023-07-27T22:00:42.205" v="356" actId="478"/>
          <ac:spMkLst>
            <pc:docMk/>
            <pc:sldMk cId="1452116384" sldId="311"/>
            <ac:spMk id="30" creationId="{12BBBD5C-FEBB-483C-8783-0224B9FF7DE9}"/>
          </ac:spMkLst>
        </pc:spChg>
        <pc:spChg chg="add del mod">
          <ac:chgData name="Juan David Martinez Vargas" userId="c632008b-f998-4b6d-b45a-5c056b487435" providerId="ADAL" clId="{A004F88C-8F10-4B3E-A137-0BCDF84F5B27}" dt="2023-07-27T22:00:42.205" v="356" actId="478"/>
          <ac:spMkLst>
            <pc:docMk/>
            <pc:sldMk cId="1452116384" sldId="311"/>
            <ac:spMk id="31" creationId="{68DA7A90-3F67-4ADA-9405-91590CC1F975}"/>
          </ac:spMkLst>
        </pc:spChg>
        <pc:spChg chg="add del mod">
          <ac:chgData name="Juan David Martinez Vargas" userId="c632008b-f998-4b6d-b45a-5c056b487435" providerId="ADAL" clId="{A004F88C-8F10-4B3E-A137-0BCDF84F5B27}" dt="2023-07-27T22:00:42.205" v="356" actId="478"/>
          <ac:spMkLst>
            <pc:docMk/>
            <pc:sldMk cId="1452116384" sldId="311"/>
            <ac:spMk id="32" creationId="{F7D71402-1D9B-4A3D-BCD7-293D904FBDAC}"/>
          </ac:spMkLst>
        </pc:spChg>
        <pc:spChg chg="add del mod">
          <ac:chgData name="Juan David Martinez Vargas" userId="c632008b-f998-4b6d-b45a-5c056b487435" providerId="ADAL" clId="{A004F88C-8F10-4B3E-A137-0BCDF84F5B27}" dt="2023-07-27T22:00:42.205" v="356" actId="478"/>
          <ac:spMkLst>
            <pc:docMk/>
            <pc:sldMk cId="1452116384" sldId="311"/>
            <ac:spMk id="33" creationId="{AE5E534C-CD41-45A5-849D-39557203DBB4}"/>
          </ac:spMkLst>
        </pc:spChg>
        <pc:spChg chg="add del mod">
          <ac:chgData name="Juan David Martinez Vargas" userId="c632008b-f998-4b6d-b45a-5c056b487435" providerId="ADAL" clId="{A004F88C-8F10-4B3E-A137-0BCDF84F5B27}" dt="2023-07-27T22:00:47.674" v="358" actId="478"/>
          <ac:spMkLst>
            <pc:docMk/>
            <pc:sldMk cId="1452116384" sldId="311"/>
            <ac:spMk id="34" creationId="{A56B9D09-013E-482F-80C9-10E502E2F7F6}"/>
          </ac:spMkLst>
        </pc:spChg>
        <pc:spChg chg="add del mod">
          <ac:chgData name="Juan David Martinez Vargas" userId="c632008b-f998-4b6d-b45a-5c056b487435" providerId="ADAL" clId="{A004F88C-8F10-4B3E-A137-0BCDF84F5B27}" dt="2023-07-27T22:00:45.356" v="357" actId="478"/>
          <ac:spMkLst>
            <pc:docMk/>
            <pc:sldMk cId="1452116384" sldId="311"/>
            <ac:spMk id="35" creationId="{7248CE1F-F10F-46FE-8C9A-1E5C2A72F4AD}"/>
          </ac:spMkLst>
        </pc:spChg>
        <pc:spChg chg="add mod">
          <ac:chgData name="Juan David Martinez Vargas" userId="c632008b-f998-4b6d-b45a-5c056b487435" providerId="ADAL" clId="{A004F88C-8F10-4B3E-A137-0BCDF84F5B27}" dt="2023-07-27T22:12:20.820" v="867" actId="20577"/>
          <ac:spMkLst>
            <pc:docMk/>
            <pc:sldMk cId="1452116384" sldId="311"/>
            <ac:spMk id="38" creationId="{4F6A938D-47F5-4405-BE23-BCD950034F8C}"/>
          </ac:spMkLst>
        </pc:spChg>
        <pc:spChg chg="add del mod">
          <ac:chgData name="Juan David Martinez Vargas" userId="c632008b-f998-4b6d-b45a-5c056b487435" providerId="ADAL" clId="{A004F88C-8F10-4B3E-A137-0BCDF84F5B27}" dt="2023-07-27T22:05:20.368" v="594" actId="478"/>
          <ac:spMkLst>
            <pc:docMk/>
            <pc:sldMk cId="1452116384" sldId="311"/>
            <ac:spMk id="39" creationId="{92963749-E9CD-47FA-B9FA-BCF06295F329}"/>
          </ac:spMkLst>
        </pc:spChg>
        <pc:picChg chg="add mod">
          <ac:chgData name="Juan David Martinez Vargas" userId="c632008b-f998-4b6d-b45a-5c056b487435" providerId="ADAL" clId="{A004F88C-8F10-4B3E-A137-0BCDF84F5B27}" dt="2023-07-27T22:01:00.240" v="364" actId="1076"/>
          <ac:picMkLst>
            <pc:docMk/>
            <pc:sldMk cId="1452116384" sldId="311"/>
            <ac:picMk id="37" creationId="{39208490-3191-41F1-9E1D-2BAA81C47B26}"/>
          </ac:picMkLst>
        </pc:picChg>
        <pc:picChg chg="add mod">
          <ac:chgData name="Juan David Martinez Vargas" userId="c632008b-f998-4b6d-b45a-5c056b487435" providerId="ADAL" clId="{A004F88C-8F10-4B3E-A137-0BCDF84F5B27}" dt="2023-07-27T22:05:50.910" v="644" actId="1037"/>
          <ac:picMkLst>
            <pc:docMk/>
            <pc:sldMk cId="1452116384" sldId="311"/>
            <ac:picMk id="41" creationId="{595E3112-52A7-4B0C-AA17-DF1DEC149F93}"/>
          </ac:picMkLst>
        </pc:picChg>
      </pc:sldChg>
      <pc:sldChg chg="addSp delSp modSp new mod">
        <pc:chgData name="Juan David Martinez Vargas" userId="c632008b-f998-4b6d-b45a-5c056b487435" providerId="ADAL" clId="{A004F88C-8F10-4B3E-A137-0BCDF84F5B27}" dt="2023-07-31T18:14:11.291" v="951" actId="20577"/>
        <pc:sldMkLst>
          <pc:docMk/>
          <pc:sldMk cId="2765681003" sldId="312"/>
        </pc:sldMkLst>
        <pc:spChg chg="add mod">
          <ac:chgData name="Juan David Martinez Vargas" userId="c632008b-f998-4b6d-b45a-5c056b487435" providerId="ADAL" clId="{A004F88C-8F10-4B3E-A137-0BCDF84F5B27}" dt="2023-07-31T18:14:11.291" v="951" actId="20577"/>
          <ac:spMkLst>
            <pc:docMk/>
            <pc:sldMk cId="2765681003" sldId="312"/>
            <ac:spMk id="2" creationId="{C07054E4-398C-41D7-8FBA-072DF2CC8AF9}"/>
          </ac:spMkLst>
        </pc:spChg>
        <pc:spChg chg="add del mod">
          <ac:chgData name="Juan David Martinez Vargas" userId="c632008b-f998-4b6d-b45a-5c056b487435" providerId="ADAL" clId="{A004F88C-8F10-4B3E-A137-0BCDF84F5B27}" dt="2023-07-31T17:29:38.482" v="895"/>
          <ac:spMkLst>
            <pc:docMk/>
            <pc:sldMk cId="2765681003" sldId="312"/>
            <ac:spMk id="3" creationId="{BEDF1554-E82C-45B2-BE5B-E6F179063F7A}"/>
          </ac:spMkLst>
        </pc:spChg>
        <pc:spChg chg="add del mod">
          <ac:chgData name="Juan David Martinez Vargas" userId="c632008b-f998-4b6d-b45a-5c056b487435" providerId="ADAL" clId="{A004F88C-8F10-4B3E-A137-0BCDF84F5B27}" dt="2023-07-31T17:29:59.383" v="897" actId="478"/>
          <ac:spMkLst>
            <pc:docMk/>
            <pc:sldMk cId="2765681003" sldId="312"/>
            <ac:spMk id="4" creationId="{9AD8EADB-7DF2-4F75-8646-BADD9A376D50}"/>
          </ac:spMkLst>
        </pc:spChg>
        <pc:spChg chg="mod">
          <ac:chgData name="Juan David Martinez Vargas" userId="c632008b-f998-4b6d-b45a-5c056b487435" providerId="ADAL" clId="{A004F88C-8F10-4B3E-A137-0BCDF84F5B27}" dt="2023-07-31T17:32:25.606" v="922" actId="2711"/>
          <ac:spMkLst>
            <pc:docMk/>
            <pc:sldMk cId="2765681003" sldId="312"/>
            <ac:spMk id="6" creationId="{D413A31B-D78C-42FD-A3AF-2F6062603369}"/>
          </ac:spMkLst>
        </pc:spChg>
        <pc:spChg chg="add del mod">
          <ac:chgData name="Juan David Martinez Vargas" userId="c632008b-f998-4b6d-b45a-5c056b487435" providerId="ADAL" clId="{A004F88C-8F10-4B3E-A137-0BCDF84F5B27}" dt="2023-07-31T17:32:06.355" v="913" actId="478"/>
          <ac:spMkLst>
            <pc:docMk/>
            <pc:sldMk cId="2765681003" sldId="312"/>
            <ac:spMk id="29" creationId="{28D8CD4C-9E89-4463-8196-C235F5B0CA5E}"/>
          </ac:spMkLst>
        </pc:spChg>
        <pc:spChg chg="add del mod">
          <ac:chgData name="Juan David Martinez Vargas" userId="c632008b-f998-4b6d-b45a-5c056b487435" providerId="ADAL" clId="{A004F88C-8F10-4B3E-A137-0BCDF84F5B27}" dt="2023-07-31T17:32:06.355" v="913" actId="478"/>
          <ac:spMkLst>
            <pc:docMk/>
            <pc:sldMk cId="2765681003" sldId="312"/>
            <ac:spMk id="30" creationId="{8E23FE0F-E4F1-401E-9770-9395F04EE8E8}"/>
          </ac:spMkLst>
        </pc:spChg>
        <pc:spChg chg="add del mod">
          <ac:chgData name="Juan David Martinez Vargas" userId="c632008b-f998-4b6d-b45a-5c056b487435" providerId="ADAL" clId="{A004F88C-8F10-4B3E-A137-0BCDF84F5B27}" dt="2023-07-31T17:32:06.355" v="913" actId="478"/>
          <ac:spMkLst>
            <pc:docMk/>
            <pc:sldMk cId="2765681003" sldId="312"/>
            <ac:spMk id="31" creationId="{B5B3D207-C6F5-438F-8BD6-38E9B29C254A}"/>
          </ac:spMkLst>
        </pc:spChg>
        <pc:spChg chg="add del mod">
          <ac:chgData name="Juan David Martinez Vargas" userId="c632008b-f998-4b6d-b45a-5c056b487435" providerId="ADAL" clId="{A004F88C-8F10-4B3E-A137-0BCDF84F5B27}" dt="2023-07-31T17:32:06.355" v="913" actId="478"/>
          <ac:spMkLst>
            <pc:docMk/>
            <pc:sldMk cId="2765681003" sldId="312"/>
            <ac:spMk id="32" creationId="{6A26DD7F-5E2A-4E09-BDE6-4FB9704C5200}"/>
          </ac:spMkLst>
        </pc:spChg>
        <pc:spChg chg="add del mod">
          <ac:chgData name="Juan David Martinez Vargas" userId="c632008b-f998-4b6d-b45a-5c056b487435" providerId="ADAL" clId="{A004F88C-8F10-4B3E-A137-0BCDF84F5B27}" dt="2023-07-31T17:32:06.355" v="913" actId="478"/>
          <ac:spMkLst>
            <pc:docMk/>
            <pc:sldMk cId="2765681003" sldId="312"/>
            <ac:spMk id="33" creationId="{EDF46F99-64E8-4873-858B-5B4A511A40DC}"/>
          </ac:spMkLst>
        </pc:spChg>
        <pc:spChg chg="add del mod">
          <ac:chgData name="Juan David Martinez Vargas" userId="c632008b-f998-4b6d-b45a-5c056b487435" providerId="ADAL" clId="{A004F88C-8F10-4B3E-A137-0BCDF84F5B27}" dt="2023-07-31T17:32:06.355" v="913" actId="478"/>
          <ac:spMkLst>
            <pc:docMk/>
            <pc:sldMk cId="2765681003" sldId="312"/>
            <ac:spMk id="34" creationId="{1674349C-80C6-4630-A98D-0A0361150FDE}"/>
          </ac:spMkLst>
        </pc:spChg>
        <pc:spChg chg="add del mod">
          <ac:chgData name="Juan David Martinez Vargas" userId="c632008b-f998-4b6d-b45a-5c056b487435" providerId="ADAL" clId="{A004F88C-8F10-4B3E-A137-0BCDF84F5B27}" dt="2023-07-31T17:32:06.355" v="913" actId="478"/>
          <ac:spMkLst>
            <pc:docMk/>
            <pc:sldMk cId="2765681003" sldId="312"/>
            <ac:spMk id="35" creationId="{332523B7-CA97-4E94-9542-06BB3C2D189E}"/>
          </ac:spMkLst>
        </pc:spChg>
        <pc:spChg chg="add del mod">
          <ac:chgData name="Juan David Martinez Vargas" userId="c632008b-f998-4b6d-b45a-5c056b487435" providerId="ADAL" clId="{A004F88C-8F10-4B3E-A137-0BCDF84F5B27}" dt="2023-07-31T17:32:06.355" v="913" actId="478"/>
          <ac:spMkLst>
            <pc:docMk/>
            <pc:sldMk cId="2765681003" sldId="312"/>
            <ac:spMk id="36" creationId="{C9C66A39-7E3D-48C6-987B-E2E7E8853109}"/>
          </ac:spMkLst>
        </pc:spChg>
        <pc:spChg chg="add del mod">
          <ac:chgData name="Juan David Martinez Vargas" userId="c632008b-f998-4b6d-b45a-5c056b487435" providerId="ADAL" clId="{A004F88C-8F10-4B3E-A137-0BCDF84F5B27}" dt="2023-07-31T17:32:06.355" v="913" actId="478"/>
          <ac:spMkLst>
            <pc:docMk/>
            <pc:sldMk cId="2765681003" sldId="312"/>
            <ac:spMk id="37" creationId="{58BF5C8D-E120-4F30-9C4A-39ACFC790EB8}"/>
          </ac:spMkLst>
        </pc:spChg>
        <pc:grpChg chg="add del mod">
          <ac:chgData name="Juan David Martinez Vargas" userId="c632008b-f998-4b6d-b45a-5c056b487435" providerId="ADAL" clId="{A004F88C-8F10-4B3E-A137-0BCDF84F5B27}" dt="2023-07-31T17:32:52.197" v="925" actId="478"/>
          <ac:grpSpMkLst>
            <pc:docMk/>
            <pc:sldMk cId="2765681003" sldId="312"/>
            <ac:grpSpMk id="5" creationId="{C92FA96C-D792-46C3-AED4-E2BED81DE176}"/>
          </ac:grpSpMkLst>
        </pc:grpChg>
        <pc:graphicFrameChg chg="add del mod modGraphic">
          <ac:chgData name="Juan David Martinez Vargas" userId="c632008b-f998-4b6d-b45a-5c056b487435" providerId="ADAL" clId="{A004F88C-8F10-4B3E-A137-0BCDF84F5B27}" dt="2023-07-31T17:33:10.828" v="930" actId="21"/>
          <ac:graphicFrameMkLst>
            <pc:docMk/>
            <pc:sldMk cId="2765681003" sldId="312"/>
            <ac:graphicFrameMk id="12" creationId="{12E56E74-63D8-46BA-91DB-985641A131E9}"/>
          </ac:graphicFrameMkLst>
        </pc:graphicFrameChg>
        <pc:picChg chg="mod">
          <ac:chgData name="Juan David Martinez Vargas" userId="c632008b-f998-4b6d-b45a-5c056b487435" providerId="ADAL" clId="{A004F88C-8F10-4B3E-A137-0BCDF84F5B27}" dt="2023-07-31T17:31:06.037" v="909" actId="1076"/>
          <ac:picMkLst>
            <pc:docMk/>
            <pc:sldMk cId="2765681003" sldId="312"/>
            <ac:picMk id="7" creationId="{126BB344-F715-4029-8593-49F96A8A459C}"/>
          </ac:picMkLst>
        </pc:picChg>
        <pc:picChg chg="mod">
          <ac:chgData name="Juan David Martinez Vargas" userId="c632008b-f998-4b6d-b45a-5c056b487435" providerId="ADAL" clId="{A004F88C-8F10-4B3E-A137-0BCDF84F5B27}" dt="2023-07-31T17:31:02.514" v="908" actId="1076"/>
          <ac:picMkLst>
            <pc:docMk/>
            <pc:sldMk cId="2765681003" sldId="312"/>
            <ac:picMk id="8" creationId="{09B6DDCA-9A56-40AE-80BB-AB469BE88CB7}"/>
          </ac:picMkLst>
        </pc:picChg>
        <pc:picChg chg="mod">
          <ac:chgData name="Juan David Martinez Vargas" userId="c632008b-f998-4b6d-b45a-5c056b487435" providerId="ADAL" clId="{A004F88C-8F10-4B3E-A137-0BCDF84F5B27}" dt="2023-07-31T17:31:02.514" v="908" actId="1076"/>
          <ac:picMkLst>
            <pc:docMk/>
            <pc:sldMk cId="2765681003" sldId="312"/>
            <ac:picMk id="9" creationId="{D9D4F5F2-8665-4D98-BE20-94FE3BB17CF3}"/>
          </ac:picMkLst>
        </pc:picChg>
        <pc:picChg chg="mod">
          <ac:chgData name="Juan David Martinez Vargas" userId="c632008b-f998-4b6d-b45a-5c056b487435" providerId="ADAL" clId="{A004F88C-8F10-4B3E-A137-0BCDF84F5B27}" dt="2023-07-31T17:31:02.514" v="908" actId="1076"/>
          <ac:picMkLst>
            <pc:docMk/>
            <pc:sldMk cId="2765681003" sldId="312"/>
            <ac:picMk id="10" creationId="{6A8D6945-D2FE-468D-8BC5-69FA36F40B3B}"/>
          </ac:picMkLst>
        </pc:picChg>
        <pc:picChg chg="mod">
          <ac:chgData name="Juan David Martinez Vargas" userId="c632008b-f998-4b6d-b45a-5c056b487435" providerId="ADAL" clId="{A004F88C-8F10-4B3E-A137-0BCDF84F5B27}" dt="2023-07-31T17:31:02.514" v="908" actId="1076"/>
          <ac:picMkLst>
            <pc:docMk/>
            <pc:sldMk cId="2765681003" sldId="312"/>
            <ac:picMk id="11" creationId="{B874E692-7E89-4EAA-A946-220CE1962FBE}"/>
          </ac:picMkLst>
        </pc:picChg>
        <pc:picChg chg="add mod">
          <ac:chgData name="Juan David Martinez Vargas" userId="c632008b-f998-4b6d-b45a-5c056b487435" providerId="ADAL" clId="{A004F88C-8F10-4B3E-A137-0BCDF84F5B27}" dt="2023-07-31T17:30:12.245" v="898" actId="1076"/>
          <ac:picMkLst>
            <pc:docMk/>
            <pc:sldMk cId="2765681003" sldId="312"/>
            <ac:picMk id="16" creationId="{9B9FF150-F558-4CC1-8895-E538469F0A6A}"/>
          </ac:picMkLst>
        </pc:picChg>
        <pc:picChg chg="add del mod">
          <ac:chgData name="Juan David Martinez Vargas" userId="c632008b-f998-4b6d-b45a-5c056b487435" providerId="ADAL" clId="{A004F88C-8F10-4B3E-A137-0BCDF84F5B27}" dt="2023-07-31T17:32:06.355" v="913" actId="478"/>
          <ac:picMkLst>
            <pc:docMk/>
            <pc:sldMk cId="2765681003" sldId="312"/>
            <ac:picMk id="17" creationId="{2A5E8CAA-B282-474A-8C07-A756024E7942}"/>
          </ac:picMkLst>
        </pc:picChg>
        <pc:picChg chg="add del mod">
          <ac:chgData name="Juan David Martinez Vargas" userId="c632008b-f998-4b6d-b45a-5c056b487435" providerId="ADAL" clId="{A004F88C-8F10-4B3E-A137-0BCDF84F5B27}" dt="2023-07-31T17:32:06.355" v="913" actId="478"/>
          <ac:picMkLst>
            <pc:docMk/>
            <pc:sldMk cId="2765681003" sldId="312"/>
            <ac:picMk id="18" creationId="{6F92DBE2-C17E-4DE8-ACB4-F4F55092543B}"/>
          </ac:picMkLst>
        </pc:picChg>
        <pc:picChg chg="add del mod">
          <ac:chgData name="Juan David Martinez Vargas" userId="c632008b-f998-4b6d-b45a-5c056b487435" providerId="ADAL" clId="{A004F88C-8F10-4B3E-A137-0BCDF84F5B27}" dt="2023-07-31T17:32:06.355" v="913" actId="478"/>
          <ac:picMkLst>
            <pc:docMk/>
            <pc:sldMk cId="2765681003" sldId="312"/>
            <ac:picMk id="19" creationId="{B6EDA44D-006E-4851-B5BA-18B5B4192865}"/>
          </ac:picMkLst>
        </pc:picChg>
        <pc:picChg chg="add del mod">
          <ac:chgData name="Juan David Martinez Vargas" userId="c632008b-f998-4b6d-b45a-5c056b487435" providerId="ADAL" clId="{A004F88C-8F10-4B3E-A137-0BCDF84F5B27}" dt="2023-07-31T17:33:10.828" v="930" actId="21"/>
          <ac:picMkLst>
            <pc:docMk/>
            <pc:sldMk cId="2765681003" sldId="312"/>
            <ac:picMk id="38" creationId="{71BE9E90-7DC7-48A7-95CA-786FF2D7B16D}"/>
          </ac:picMkLst>
        </pc:picChg>
        <pc:picChg chg="add del mod">
          <ac:chgData name="Juan David Martinez Vargas" userId="c632008b-f998-4b6d-b45a-5c056b487435" providerId="ADAL" clId="{A004F88C-8F10-4B3E-A137-0BCDF84F5B27}" dt="2023-07-31T17:33:10.828" v="930" actId="21"/>
          <ac:picMkLst>
            <pc:docMk/>
            <pc:sldMk cId="2765681003" sldId="312"/>
            <ac:picMk id="39" creationId="{CD73EEFE-DA66-4883-9EEB-BC28E8ADE8ED}"/>
          </ac:picMkLst>
        </pc:picChg>
        <pc:picChg chg="add del mod">
          <ac:chgData name="Juan David Martinez Vargas" userId="c632008b-f998-4b6d-b45a-5c056b487435" providerId="ADAL" clId="{A004F88C-8F10-4B3E-A137-0BCDF84F5B27}" dt="2023-07-31T17:33:10.828" v="930" actId="21"/>
          <ac:picMkLst>
            <pc:docMk/>
            <pc:sldMk cId="2765681003" sldId="312"/>
            <ac:picMk id="40" creationId="{E33B0C57-FC6C-4A9A-A0D7-1B658C913B99}"/>
          </ac:picMkLst>
        </pc:picChg>
        <pc:picChg chg="add del mod">
          <ac:chgData name="Juan David Martinez Vargas" userId="c632008b-f998-4b6d-b45a-5c056b487435" providerId="ADAL" clId="{A004F88C-8F10-4B3E-A137-0BCDF84F5B27}" dt="2023-07-31T17:33:10.828" v="930" actId="21"/>
          <ac:picMkLst>
            <pc:docMk/>
            <pc:sldMk cId="2765681003" sldId="312"/>
            <ac:picMk id="41" creationId="{365C6343-3D30-4D11-BEF6-A5CE2A88EBF2}"/>
          </ac:picMkLst>
        </pc:picChg>
        <pc:picChg chg="add del mod">
          <ac:chgData name="Juan David Martinez Vargas" userId="c632008b-f998-4b6d-b45a-5c056b487435" providerId="ADAL" clId="{A004F88C-8F10-4B3E-A137-0BCDF84F5B27}" dt="2023-07-31T17:32:06.355" v="913" actId="478"/>
          <ac:picMkLst>
            <pc:docMk/>
            <pc:sldMk cId="2765681003" sldId="312"/>
            <ac:picMk id="45" creationId="{D3D78E97-5768-4FA8-891E-7808B5A6581D}"/>
          </ac:picMkLst>
        </pc:picChg>
        <pc:picChg chg="add mod">
          <ac:chgData name="Juan David Martinez Vargas" userId="c632008b-f998-4b6d-b45a-5c056b487435" providerId="ADAL" clId="{A004F88C-8F10-4B3E-A137-0BCDF84F5B27}" dt="2023-07-31T17:33:02.968" v="929" actId="1076"/>
          <ac:picMkLst>
            <pc:docMk/>
            <pc:sldMk cId="2765681003" sldId="312"/>
            <ac:picMk id="47" creationId="{50E7EB72-D5EB-4A49-888D-ED177C7EBE43}"/>
          </ac:picMkLst>
        </pc:picChg>
        <pc:picChg chg="add mod">
          <ac:chgData name="Juan David Martinez Vargas" userId="c632008b-f998-4b6d-b45a-5c056b487435" providerId="ADAL" clId="{A004F88C-8F10-4B3E-A137-0BCDF84F5B27}" dt="2023-07-31T17:33:00.433" v="928" actId="1076"/>
          <ac:picMkLst>
            <pc:docMk/>
            <pc:sldMk cId="2765681003" sldId="312"/>
            <ac:picMk id="49" creationId="{CE116603-79A5-497E-BBA4-8E293EA649E1}"/>
          </ac:picMkLst>
        </pc:picChg>
        <pc:picChg chg="add mod">
          <ac:chgData name="Juan David Martinez Vargas" userId="c632008b-f998-4b6d-b45a-5c056b487435" providerId="ADAL" clId="{A004F88C-8F10-4B3E-A137-0BCDF84F5B27}" dt="2023-07-31T17:33:44.310" v="938" actId="1076"/>
          <ac:picMkLst>
            <pc:docMk/>
            <pc:sldMk cId="2765681003" sldId="312"/>
            <ac:picMk id="51" creationId="{426F16EA-1E7B-4800-89B8-C377C246C51D}"/>
          </ac:picMkLst>
        </pc:picChg>
        <pc:cxnChg chg="add del mod">
          <ac:chgData name="Juan David Martinez Vargas" userId="c632008b-f998-4b6d-b45a-5c056b487435" providerId="ADAL" clId="{A004F88C-8F10-4B3E-A137-0BCDF84F5B27}" dt="2023-07-31T17:32:06.355" v="913" actId="478"/>
          <ac:cxnSpMkLst>
            <pc:docMk/>
            <pc:sldMk cId="2765681003" sldId="312"/>
            <ac:cxnSpMk id="13" creationId="{7626749E-2A4D-4F6A-886D-BBDBF4E4DE02}"/>
          </ac:cxnSpMkLst>
        </pc:cxnChg>
        <pc:cxnChg chg="add del mod">
          <ac:chgData name="Juan David Martinez Vargas" userId="c632008b-f998-4b6d-b45a-5c056b487435" providerId="ADAL" clId="{A004F88C-8F10-4B3E-A137-0BCDF84F5B27}" dt="2023-07-31T17:32:06.355" v="913" actId="478"/>
          <ac:cxnSpMkLst>
            <pc:docMk/>
            <pc:sldMk cId="2765681003" sldId="312"/>
            <ac:cxnSpMk id="14" creationId="{2E18C383-A003-4BC7-8824-D064875D8E77}"/>
          </ac:cxnSpMkLst>
        </pc:cxnChg>
        <pc:cxnChg chg="add del mod">
          <ac:chgData name="Juan David Martinez Vargas" userId="c632008b-f998-4b6d-b45a-5c056b487435" providerId="ADAL" clId="{A004F88C-8F10-4B3E-A137-0BCDF84F5B27}" dt="2023-07-31T17:32:06.355" v="913" actId="478"/>
          <ac:cxnSpMkLst>
            <pc:docMk/>
            <pc:sldMk cId="2765681003" sldId="312"/>
            <ac:cxnSpMk id="15" creationId="{592815C6-E7E9-4EC7-B0F2-08E0D12EBDF4}"/>
          </ac:cxnSpMkLst>
        </pc:cxnChg>
        <pc:cxnChg chg="add del mod">
          <ac:chgData name="Juan David Martinez Vargas" userId="c632008b-f998-4b6d-b45a-5c056b487435" providerId="ADAL" clId="{A004F88C-8F10-4B3E-A137-0BCDF84F5B27}" dt="2023-07-31T17:32:06.355" v="913" actId="478"/>
          <ac:cxnSpMkLst>
            <pc:docMk/>
            <pc:sldMk cId="2765681003" sldId="312"/>
            <ac:cxnSpMk id="20" creationId="{A11A4EC2-4C71-4790-A009-9092D9D4A037}"/>
          </ac:cxnSpMkLst>
        </pc:cxnChg>
        <pc:cxnChg chg="add del mod">
          <ac:chgData name="Juan David Martinez Vargas" userId="c632008b-f998-4b6d-b45a-5c056b487435" providerId="ADAL" clId="{A004F88C-8F10-4B3E-A137-0BCDF84F5B27}" dt="2023-07-31T17:32:06.355" v="913" actId="478"/>
          <ac:cxnSpMkLst>
            <pc:docMk/>
            <pc:sldMk cId="2765681003" sldId="312"/>
            <ac:cxnSpMk id="21" creationId="{A721D6BD-54C8-4095-B549-67C3367302E4}"/>
          </ac:cxnSpMkLst>
        </pc:cxnChg>
        <pc:cxnChg chg="add del mod">
          <ac:chgData name="Juan David Martinez Vargas" userId="c632008b-f998-4b6d-b45a-5c056b487435" providerId="ADAL" clId="{A004F88C-8F10-4B3E-A137-0BCDF84F5B27}" dt="2023-07-31T17:32:06.355" v="913" actId="478"/>
          <ac:cxnSpMkLst>
            <pc:docMk/>
            <pc:sldMk cId="2765681003" sldId="312"/>
            <ac:cxnSpMk id="22" creationId="{E7C4B462-6EE8-4167-AB50-79FDD592E7F6}"/>
          </ac:cxnSpMkLst>
        </pc:cxnChg>
        <pc:cxnChg chg="add del mod">
          <ac:chgData name="Juan David Martinez Vargas" userId="c632008b-f998-4b6d-b45a-5c056b487435" providerId="ADAL" clId="{A004F88C-8F10-4B3E-A137-0BCDF84F5B27}" dt="2023-07-31T17:32:06.355" v="913" actId="478"/>
          <ac:cxnSpMkLst>
            <pc:docMk/>
            <pc:sldMk cId="2765681003" sldId="312"/>
            <ac:cxnSpMk id="23" creationId="{4CCD97A0-70A7-4A56-8E69-A43960A251D2}"/>
          </ac:cxnSpMkLst>
        </pc:cxnChg>
        <pc:cxnChg chg="add del mod">
          <ac:chgData name="Juan David Martinez Vargas" userId="c632008b-f998-4b6d-b45a-5c056b487435" providerId="ADAL" clId="{A004F88C-8F10-4B3E-A137-0BCDF84F5B27}" dt="2023-07-31T17:32:06.355" v="913" actId="478"/>
          <ac:cxnSpMkLst>
            <pc:docMk/>
            <pc:sldMk cId="2765681003" sldId="312"/>
            <ac:cxnSpMk id="24" creationId="{F1ED9969-0D51-45F3-9FC8-F1EEF0A05A4D}"/>
          </ac:cxnSpMkLst>
        </pc:cxnChg>
        <pc:cxnChg chg="add del mod">
          <ac:chgData name="Juan David Martinez Vargas" userId="c632008b-f998-4b6d-b45a-5c056b487435" providerId="ADAL" clId="{A004F88C-8F10-4B3E-A137-0BCDF84F5B27}" dt="2023-07-31T17:32:06.355" v="913" actId="478"/>
          <ac:cxnSpMkLst>
            <pc:docMk/>
            <pc:sldMk cId="2765681003" sldId="312"/>
            <ac:cxnSpMk id="25" creationId="{9F7CDB30-A6C5-4A23-B8D0-D584457A3A5F}"/>
          </ac:cxnSpMkLst>
        </pc:cxnChg>
        <pc:cxnChg chg="add del mod">
          <ac:chgData name="Juan David Martinez Vargas" userId="c632008b-f998-4b6d-b45a-5c056b487435" providerId="ADAL" clId="{A004F88C-8F10-4B3E-A137-0BCDF84F5B27}" dt="2023-07-31T17:32:06.355" v="913" actId="478"/>
          <ac:cxnSpMkLst>
            <pc:docMk/>
            <pc:sldMk cId="2765681003" sldId="312"/>
            <ac:cxnSpMk id="26" creationId="{81B13448-AA9D-4FC2-B4A2-636F00AEA109}"/>
          </ac:cxnSpMkLst>
        </pc:cxnChg>
        <pc:cxnChg chg="add del mod">
          <ac:chgData name="Juan David Martinez Vargas" userId="c632008b-f998-4b6d-b45a-5c056b487435" providerId="ADAL" clId="{A004F88C-8F10-4B3E-A137-0BCDF84F5B27}" dt="2023-07-31T17:32:06.355" v="913" actId="478"/>
          <ac:cxnSpMkLst>
            <pc:docMk/>
            <pc:sldMk cId="2765681003" sldId="312"/>
            <ac:cxnSpMk id="27" creationId="{7509E963-885B-402D-B9E3-45DA3E3A1AAC}"/>
          </ac:cxnSpMkLst>
        </pc:cxnChg>
        <pc:cxnChg chg="add del mod">
          <ac:chgData name="Juan David Martinez Vargas" userId="c632008b-f998-4b6d-b45a-5c056b487435" providerId="ADAL" clId="{A004F88C-8F10-4B3E-A137-0BCDF84F5B27}" dt="2023-07-31T17:32:06.355" v="913" actId="478"/>
          <ac:cxnSpMkLst>
            <pc:docMk/>
            <pc:sldMk cId="2765681003" sldId="312"/>
            <ac:cxnSpMk id="28" creationId="{A9C04949-6FD3-47C8-AD49-FD3DCB838459}"/>
          </ac:cxnSpMkLst>
        </pc:cxnChg>
        <pc:cxnChg chg="add del mod">
          <ac:chgData name="Juan David Martinez Vargas" userId="c632008b-f998-4b6d-b45a-5c056b487435" providerId="ADAL" clId="{A004F88C-8F10-4B3E-A137-0BCDF84F5B27}" dt="2023-07-31T17:32:06.355" v="913" actId="478"/>
          <ac:cxnSpMkLst>
            <pc:docMk/>
            <pc:sldMk cId="2765681003" sldId="312"/>
            <ac:cxnSpMk id="42" creationId="{D1845956-B40B-4E93-9232-D24B8F072F6E}"/>
          </ac:cxnSpMkLst>
        </pc:cxnChg>
        <pc:cxnChg chg="add del mod">
          <ac:chgData name="Juan David Martinez Vargas" userId="c632008b-f998-4b6d-b45a-5c056b487435" providerId="ADAL" clId="{A004F88C-8F10-4B3E-A137-0BCDF84F5B27}" dt="2023-07-31T17:32:06.355" v="913" actId="478"/>
          <ac:cxnSpMkLst>
            <pc:docMk/>
            <pc:sldMk cId="2765681003" sldId="312"/>
            <ac:cxnSpMk id="43" creationId="{CB960FEE-A865-4796-971C-DE938642D761}"/>
          </ac:cxnSpMkLst>
        </pc:cxnChg>
        <pc:cxnChg chg="add del mod">
          <ac:chgData name="Juan David Martinez Vargas" userId="c632008b-f998-4b6d-b45a-5c056b487435" providerId="ADAL" clId="{A004F88C-8F10-4B3E-A137-0BCDF84F5B27}" dt="2023-07-31T17:32:06.355" v="913" actId="478"/>
          <ac:cxnSpMkLst>
            <pc:docMk/>
            <pc:sldMk cId="2765681003" sldId="312"/>
            <ac:cxnSpMk id="44" creationId="{F299BA6F-9A15-4145-BFFE-22E18EAC9A68}"/>
          </ac:cxnSpMkLst>
        </pc:cxnChg>
      </pc:sldChg>
      <pc:sldChg chg="new del">
        <pc:chgData name="Juan David Martinez Vargas" userId="c632008b-f998-4b6d-b45a-5c056b487435" providerId="ADAL" clId="{A004F88C-8F10-4B3E-A137-0BCDF84F5B27}" dt="2023-07-27T22:06:26.959" v="653" actId="47"/>
        <pc:sldMkLst>
          <pc:docMk/>
          <pc:sldMk cId="2826790683" sldId="312"/>
        </pc:sldMkLst>
      </pc:sldChg>
      <pc:sldChg chg="addSp modSp new del mod">
        <pc:chgData name="Juan David Martinez Vargas" userId="c632008b-f998-4b6d-b45a-5c056b487435" providerId="ADAL" clId="{A004F88C-8F10-4B3E-A137-0BCDF84F5B27}" dt="2023-07-31T17:34:09.800" v="939" actId="47"/>
        <pc:sldMkLst>
          <pc:docMk/>
          <pc:sldMk cId="256406981" sldId="313"/>
        </pc:sldMkLst>
        <pc:graphicFrameChg chg="add mod">
          <ac:chgData name="Juan David Martinez Vargas" userId="c632008b-f998-4b6d-b45a-5c056b487435" providerId="ADAL" clId="{A004F88C-8F10-4B3E-A137-0BCDF84F5B27}" dt="2023-07-31T17:33:15.319" v="933" actId="1076"/>
          <ac:graphicFrameMkLst>
            <pc:docMk/>
            <pc:sldMk cId="256406981" sldId="313"/>
            <ac:graphicFrameMk id="2" creationId="{CC4639B2-2930-498A-8470-C75D9B2BB118}"/>
          </ac:graphicFrameMkLst>
        </pc:graphicFrameChg>
        <pc:picChg chg="add mod">
          <ac:chgData name="Juan David Martinez Vargas" userId="c632008b-f998-4b6d-b45a-5c056b487435" providerId="ADAL" clId="{A004F88C-8F10-4B3E-A137-0BCDF84F5B27}" dt="2023-07-31T17:33:15.319" v="933" actId="1076"/>
          <ac:picMkLst>
            <pc:docMk/>
            <pc:sldMk cId="256406981" sldId="313"/>
            <ac:picMk id="3" creationId="{9F35C7E5-86FD-4FCC-B6D9-458D8F69921C}"/>
          </ac:picMkLst>
        </pc:picChg>
        <pc:picChg chg="add mod">
          <ac:chgData name="Juan David Martinez Vargas" userId="c632008b-f998-4b6d-b45a-5c056b487435" providerId="ADAL" clId="{A004F88C-8F10-4B3E-A137-0BCDF84F5B27}" dt="2023-07-31T17:33:15.319" v="933" actId="1076"/>
          <ac:picMkLst>
            <pc:docMk/>
            <pc:sldMk cId="256406981" sldId="313"/>
            <ac:picMk id="4" creationId="{D116F71C-BD8B-4D68-BF61-EBE4CC17C413}"/>
          </ac:picMkLst>
        </pc:picChg>
        <pc:picChg chg="add mod">
          <ac:chgData name="Juan David Martinez Vargas" userId="c632008b-f998-4b6d-b45a-5c056b487435" providerId="ADAL" clId="{A004F88C-8F10-4B3E-A137-0BCDF84F5B27}" dt="2023-07-31T17:33:15.319" v="933" actId="1076"/>
          <ac:picMkLst>
            <pc:docMk/>
            <pc:sldMk cId="256406981" sldId="313"/>
            <ac:picMk id="5" creationId="{AB5E6701-C4D6-46F0-83CC-1D70BE1160DE}"/>
          </ac:picMkLst>
        </pc:picChg>
        <pc:picChg chg="add mod">
          <ac:chgData name="Juan David Martinez Vargas" userId="c632008b-f998-4b6d-b45a-5c056b487435" providerId="ADAL" clId="{A004F88C-8F10-4B3E-A137-0BCDF84F5B27}" dt="2023-07-31T17:33:15.319" v="933" actId="1076"/>
          <ac:picMkLst>
            <pc:docMk/>
            <pc:sldMk cId="256406981" sldId="313"/>
            <ac:picMk id="6" creationId="{39C2C762-4480-4FB5-8D9B-EF2B9478F34C}"/>
          </ac:picMkLst>
        </pc:picChg>
      </pc:sldChg>
      <pc:sldChg chg="addSp delSp modSp new mod">
        <pc:chgData name="Juan David Martinez Vargas" userId="c632008b-f998-4b6d-b45a-5c056b487435" providerId="ADAL" clId="{A004F88C-8F10-4B3E-A137-0BCDF84F5B27}" dt="2023-07-31T18:56:26.991" v="1816" actId="1076"/>
        <pc:sldMkLst>
          <pc:docMk/>
          <pc:sldMk cId="3979652440" sldId="313"/>
        </pc:sldMkLst>
        <pc:spChg chg="add mod">
          <ac:chgData name="Juan David Martinez Vargas" userId="c632008b-f998-4b6d-b45a-5c056b487435" providerId="ADAL" clId="{A004F88C-8F10-4B3E-A137-0BCDF84F5B27}" dt="2023-07-31T18:18:59.355" v="1007" actId="1076"/>
          <ac:spMkLst>
            <pc:docMk/>
            <pc:sldMk cId="3979652440" sldId="313"/>
            <ac:spMk id="2" creationId="{431785FA-E645-4E24-9FE7-8154CF8FD639}"/>
          </ac:spMkLst>
        </pc:spChg>
        <pc:spChg chg="mod">
          <ac:chgData name="Juan David Martinez Vargas" userId="c632008b-f998-4b6d-b45a-5c056b487435" providerId="ADAL" clId="{A004F88C-8F10-4B3E-A137-0BCDF84F5B27}" dt="2023-07-31T18:16:17.869" v="981"/>
          <ac:spMkLst>
            <pc:docMk/>
            <pc:sldMk cId="3979652440" sldId="313"/>
            <ac:spMk id="4" creationId="{0E3CC8BE-7C54-4CC3-A0B0-66D438C0502A}"/>
          </ac:spMkLst>
        </pc:spChg>
        <pc:spChg chg="mod">
          <ac:chgData name="Juan David Martinez Vargas" userId="c632008b-f998-4b6d-b45a-5c056b487435" providerId="ADAL" clId="{A004F88C-8F10-4B3E-A137-0BCDF84F5B27}" dt="2023-07-31T18:16:17.869" v="981"/>
          <ac:spMkLst>
            <pc:docMk/>
            <pc:sldMk cId="3979652440" sldId="313"/>
            <ac:spMk id="5" creationId="{D8E8E6AC-C5B2-49E6-98D1-DC258BCF8E8A}"/>
          </ac:spMkLst>
        </pc:spChg>
        <pc:spChg chg="mod">
          <ac:chgData name="Juan David Martinez Vargas" userId="c632008b-f998-4b6d-b45a-5c056b487435" providerId="ADAL" clId="{A004F88C-8F10-4B3E-A137-0BCDF84F5B27}" dt="2023-07-31T18:16:17.869" v="981"/>
          <ac:spMkLst>
            <pc:docMk/>
            <pc:sldMk cId="3979652440" sldId="313"/>
            <ac:spMk id="6" creationId="{9A663A40-F58E-4D79-BBED-78D3C225E262}"/>
          </ac:spMkLst>
        </pc:spChg>
        <pc:spChg chg="mod">
          <ac:chgData name="Juan David Martinez Vargas" userId="c632008b-f998-4b6d-b45a-5c056b487435" providerId="ADAL" clId="{A004F88C-8F10-4B3E-A137-0BCDF84F5B27}" dt="2023-07-31T18:16:17.869" v="981"/>
          <ac:spMkLst>
            <pc:docMk/>
            <pc:sldMk cId="3979652440" sldId="313"/>
            <ac:spMk id="7" creationId="{7F9D4007-525A-45E5-A2BD-FEE54517BE2F}"/>
          </ac:spMkLst>
        </pc:spChg>
        <pc:spChg chg="mod">
          <ac:chgData name="Juan David Martinez Vargas" userId="c632008b-f998-4b6d-b45a-5c056b487435" providerId="ADAL" clId="{A004F88C-8F10-4B3E-A137-0BCDF84F5B27}" dt="2023-07-31T18:16:17.869" v="981"/>
          <ac:spMkLst>
            <pc:docMk/>
            <pc:sldMk cId="3979652440" sldId="313"/>
            <ac:spMk id="8" creationId="{153D55AF-EC50-4552-B20D-B01CEDA94A94}"/>
          </ac:spMkLst>
        </pc:spChg>
        <pc:spChg chg="mod">
          <ac:chgData name="Juan David Martinez Vargas" userId="c632008b-f998-4b6d-b45a-5c056b487435" providerId="ADAL" clId="{A004F88C-8F10-4B3E-A137-0BCDF84F5B27}" dt="2023-07-31T18:16:17.869" v="981"/>
          <ac:spMkLst>
            <pc:docMk/>
            <pc:sldMk cId="3979652440" sldId="313"/>
            <ac:spMk id="9" creationId="{6D092159-C43C-4F1B-89CC-72D977D4C6FB}"/>
          </ac:spMkLst>
        </pc:spChg>
        <pc:spChg chg="mod">
          <ac:chgData name="Juan David Martinez Vargas" userId="c632008b-f998-4b6d-b45a-5c056b487435" providerId="ADAL" clId="{A004F88C-8F10-4B3E-A137-0BCDF84F5B27}" dt="2023-07-31T18:16:17.869" v="981"/>
          <ac:spMkLst>
            <pc:docMk/>
            <pc:sldMk cId="3979652440" sldId="313"/>
            <ac:spMk id="10" creationId="{72F56852-D995-4BFD-832B-0A83AB79996E}"/>
          </ac:spMkLst>
        </pc:spChg>
        <pc:spChg chg="mod">
          <ac:chgData name="Juan David Martinez Vargas" userId="c632008b-f998-4b6d-b45a-5c056b487435" providerId="ADAL" clId="{A004F88C-8F10-4B3E-A137-0BCDF84F5B27}" dt="2023-07-31T18:16:17.869" v="981"/>
          <ac:spMkLst>
            <pc:docMk/>
            <pc:sldMk cId="3979652440" sldId="313"/>
            <ac:spMk id="11" creationId="{A79F75D7-6347-4EED-80F9-80C7407F9984}"/>
          </ac:spMkLst>
        </pc:spChg>
        <pc:spChg chg="mod">
          <ac:chgData name="Juan David Martinez Vargas" userId="c632008b-f998-4b6d-b45a-5c056b487435" providerId="ADAL" clId="{A004F88C-8F10-4B3E-A137-0BCDF84F5B27}" dt="2023-07-31T18:16:17.869" v="981"/>
          <ac:spMkLst>
            <pc:docMk/>
            <pc:sldMk cId="3979652440" sldId="313"/>
            <ac:spMk id="12" creationId="{CDC47859-944D-470F-9CE7-D7D93971AD45}"/>
          </ac:spMkLst>
        </pc:spChg>
        <pc:spChg chg="mod">
          <ac:chgData name="Juan David Martinez Vargas" userId="c632008b-f998-4b6d-b45a-5c056b487435" providerId="ADAL" clId="{A004F88C-8F10-4B3E-A137-0BCDF84F5B27}" dt="2023-07-31T18:16:17.869" v="981"/>
          <ac:spMkLst>
            <pc:docMk/>
            <pc:sldMk cId="3979652440" sldId="313"/>
            <ac:spMk id="13" creationId="{93EC2AD0-944D-4EA7-A63F-0EB8E35B0549}"/>
          </ac:spMkLst>
        </pc:spChg>
        <pc:spChg chg="add del mod">
          <ac:chgData name="Juan David Martinez Vargas" userId="c632008b-f998-4b6d-b45a-5c056b487435" providerId="ADAL" clId="{A004F88C-8F10-4B3E-A137-0BCDF84F5B27}" dt="2023-07-31T18:16:19.005" v="982"/>
          <ac:spMkLst>
            <pc:docMk/>
            <pc:sldMk cId="3979652440" sldId="313"/>
            <ac:spMk id="14" creationId="{DE3AB6AC-44FF-45B6-BD1C-A230F7EE1428}"/>
          </ac:spMkLst>
        </pc:spChg>
        <pc:spChg chg="add del mod">
          <ac:chgData name="Juan David Martinez Vargas" userId="c632008b-f998-4b6d-b45a-5c056b487435" providerId="ADAL" clId="{A004F88C-8F10-4B3E-A137-0BCDF84F5B27}" dt="2023-07-31T18:16:19.005" v="982"/>
          <ac:spMkLst>
            <pc:docMk/>
            <pc:sldMk cId="3979652440" sldId="313"/>
            <ac:spMk id="15" creationId="{39954DCC-E730-4D18-A1F1-8EF2B1F402D9}"/>
          </ac:spMkLst>
        </pc:spChg>
        <pc:spChg chg="add del mod">
          <ac:chgData name="Juan David Martinez Vargas" userId="c632008b-f998-4b6d-b45a-5c056b487435" providerId="ADAL" clId="{A004F88C-8F10-4B3E-A137-0BCDF84F5B27}" dt="2023-07-31T18:16:19.005" v="982"/>
          <ac:spMkLst>
            <pc:docMk/>
            <pc:sldMk cId="3979652440" sldId="313"/>
            <ac:spMk id="16" creationId="{421D10AF-B971-4FC6-A639-9C0C808F9749}"/>
          </ac:spMkLst>
        </pc:spChg>
        <pc:spChg chg="add del mod">
          <ac:chgData name="Juan David Martinez Vargas" userId="c632008b-f998-4b6d-b45a-5c056b487435" providerId="ADAL" clId="{A004F88C-8F10-4B3E-A137-0BCDF84F5B27}" dt="2023-07-31T18:16:19.005" v="982"/>
          <ac:spMkLst>
            <pc:docMk/>
            <pc:sldMk cId="3979652440" sldId="313"/>
            <ac:spMk id="17" creationId="{97B1486C-E3E4-43AB-A189-BD4C91DA3896}"/>
          </ac:spMkLst>
        </pc:spChg>
        <pc:spChg chg="add del mod">
          <ac:chgData name="Juan David Martinez Vargas" userId="c632008b-f998-4b6d-b45a-5c056b487435" providerId="ADAL" clId="{A004F88C-8F10-4B3E-A137-0BCDF84F5B27}" dt="2023-07-31T18:16:19.005" v="982"/>
          <ac:spMkLst>
            <pc:docMk/>
            <pc:sldMk cId="3979652440" sldId="313"/>
            <ac:spMk id="18" creationId="{1968CABB-7CE7-463C-ADD6-106FD70285CC}"/>
          </ac:spMkLst>
        </pc:spChg>
        <pc:spChg chg="add del mod">
          <ac:chgData name="Juan David Martinez Vargas" userId="c632008b-f998-4b6d-b45a-5c056b487435" providerId="ADAL" clId="{A004F88C-8F10-4B3E-A137-0BCDF84F5B27}" dt="2023-07-31T18:16:19.005" v="982"/>
          <ac:spMkLst>
            <pc:docMk/>
            <pc:sldMk cId="3979652440" sldId="313"/>
            <ac:spMk id="19" creationId="{08A5AA86-FFC7-4F22-AFD8-E9D3708EBB95}"/>
          </ac:spMkLst>
        </pc:spChg>
        <pc:spChg chg="mod">
          <ac:chgData name="Juan David Martinez Vargas" userId="c632008b-f998-4b6d-b45a-5c056b487435" providerId="ADAL" clId="{A004F88C-8F10-4B3E-A137-0BCDF84F5B27}" dt="2023-07-31T18:16:17.869" v="981"/>
          <ac:spMkLst>
            <pc:docMk/>
            <pc:sldMk cId="3979652440" sldId="313"/>
            <ac:spMk id="22" creationId="{4AB8A9C3-285F-48A1-903B-C5CB1E11C67B}"/>
          </ac:spMkLst>
        </pc:spChg>
        <pc:spChg chg="mod">
          <ac:chgData name="Juan David Martinez Vargas" userId="c632008b-f998-4b6d-b45a-5c056b487435" providerId="ADAL" clId="{A004F88C-8F10-4B3E-A137-0BCDF84F5B27}" dt="2023-07-31T18:16:17.869" v="981"/>
          <ac:spMkLst>
            <pc:docMk/>
            <pc:sldMk cId="3979652440" sldId="313"/>
            <ac:spMk id="23" creationId="{38E7D412-D2F8-4F2A-BC36-B986B4E33139}"/>
          </ac:spMkLst>
        </pc:spChg>
        <pc:spChg chg="mod">
          <ac:chgData name="Juan David Martinez Vargas" userId="c632008b-f998-4b6d-b45a-5c056b487435" providerId="ADAL" clId="{A004F88C-8F10-4B3E-A137-0BCDF84F5B27}" dt="2023-07-31T18:16:17.869" v="981"/>
          <ac:spMkLst>
            <pc:docMk/>
            <pc:sldMk cId="3979652440" sldId="313"/>
            <ac:spMk id="24" creationId="{1A60748F-2567-4282-ADEF-D862A8C698A1}"/>
          </ac:spMkLst>
        </pc:spChg>
        <pc:spChg chg="mod">
          <ac:chgData name="Juan David Martinez Vargas" userId="c632008b-f998-4b6d-b45a-5c056b487435" providerId="ADAL" clId="{A004F88C-8F10-4B3E-A137-0BCDF84F5B27}" dt="2023-07-31T18:16:17.869" v="981"/>
          <ac:spMkLst>
            <pc:docMk/>
            <pc:sldMk cId="3979652440" sldId="313"/>
            <ac:spMk id="25" creationId="{FD9E6110-4297-4538-A499-719FF1FE7D08}"/>
          </ac:spMkLst>
        </pc:spChg>
        <pc:spChg chg="mod">
          <ac:chgData name="Juan David Martinez Vargas" userId="c632008b-f998-4b6d-b45a-5c056b487435" providerId="ADAL" clId="{A004F88C-8F10-4B3E-A137-0BCDF84F5B27}" dt="2023-07-31T18:16:17.869" v="981"/>
          <ac:spMkLst>
            <pc:docMk/>
            <pc:sldMk cId="3979652440" sldId="313"/>
            <ac:spMk id="26" creationId="{45E42AE5-56D0-4979-8BBE-F4C31EE0F418}"/>
          </ac:spMkLst>
        </pc:spChg>
        <pc:spChg chg="mod">
          <ac:chgData name="Juan David Martinez Vargas" userId="c632008b-f998-4b6d-b45a-5c056b487435" providerId="ADAL" clId="{A004F88C-8F10-4B3E-A137-0BCDF84F5B27}" dt="2023-07-31T18:16:17.869" v="981"/>
          <ac:spMkLst>
            <pc:docMk/>
            <pc:sldMk cId="3979652440" sldId="313"/>
            <ac:spMk id="27" creationId="{0A1E4618-866D-4384-BE8A-9A6FA939199A}"/>
          </ac:spMkLst>
        </pc:spChg>
        <pc:spChg chg="mod">
          <ac:chgData name="Juan David Martinez Vargas" userId="c632008b-f998-4b6d-b45a-5c056b487435" providerId="ADAL" clId="{A004F88C-8F10-4B3E-A137-0BCDF84F5B27}" dt="2023-07-31T18:16:17.869" v="981"/>
          <ac:spMkLst>
            <pc:docMk/>
            <pc:sldMk cId="3979652440" sldId="313"/>
            <ac:spMk id="28" creationId="{CFE302D4-8CB4-4CCA-A5F9-C12A55A833CF}"/>
          </ac:spMkLst>
        </pc:spChg>
        <pc:spChg chg="mod">
          <ac:chgData name="Juan David Martinez Vargas" userId="c632008b-f998-4b6d-b45a-5c056b487435" providerId="ADAL" clId="{A004F88C-8F10-4B3E-A137-0BCDF84F5B27}" dt="2023-07-31T18:16:17.869" v="981"/>
          <ac:spMkLst>
            <pc:docMk/>
            <pc:sldMk cId="3979652440" sldId="313"/>
            <ac:spMk id="29" creationId="{4182BD9F-6DE0-4B99-97B8-E352D2088C4E}"/>
          </ac:spMkLst>
        </pc:spChg>
        <pc:spChg chg="mod">
          <ac:chgData name="Juan David Martinez Vargas" userId="c632008b-f998-4b6d-b45a-5c056b487435" providerId="ADAL" clId="{A004F88C-8F10-4B3E-A137-0BCDF84F5B27}" dt="2023-07-31T18:16:17.869" v="981"/>
          <ac:spMkLst>
            <pc:docMk/>
            <pc:sldMk cId="3979652440" sldId="313"/>
            <ac:spMk id="32" creationId="{A1F031D7-7079-46AD-B050-3D2F272FCBB9}"/>
          </ac:spMkLst>
        </pc:spChg>
        <pc:spChg chg="mod">
          <ac:chgData name="Juan David Martinez Vargas" userId="c632008b-f998-4b6d-b45a-5c056b487435" providerId="ADAL" clId="{A004F88C-8F10-4B3E-A137-0BCDF84F5B27}" dt="2023-07-31T18:16:17.869" v="981"/>
          <ac:spMkLst>
            <pc:docMk/>
            <pc:sldMk cId="3979652440" sldId="313"/>
            <ac:spMk id="33" creationId="{5202D97E-36DE-4DA6-8005-0C4F155EBA19}"/>
          </ac:spMkLst>
        </pc:spChg>
        <pc:spChg chg="mod">
          <ac:chgData name="Juan David Martinez Vargas" userId="c632008b-f998-4b6d-b45a-5c056b487435" providerId="ADAL" clId="{A004F88C-8F10-4B3E-A137-0BCDF84F5B27}" dt="2023-07-31T18:16:17.869" v="981"/>
          <ac:spMkLst>
            <pc:docMk/>
            <pc:sldMk cId="3979652440" sldId="313"/>
            <ac:spMk id="34" creationId="{062B71DA-2D42-43AF-9316-A2DC0B5D7986}"/>
          </ac:spMkLst>
        </pc:spChg>
        <pc:spChg chg="mod">
          <ac:chgData name="Juan David Martinez Vargas" userId="c632008b-f998-4b6d-b45a-5c056b487435" providerId="ADAL" clId="{A004F88C-8F10-4B3E-A137-0BCDF84F5B27}" dt="2023-07-31T18:16:17.869" v="981"/>
          <ac:spMkLst>
            <pc:docMk/>
            <pc:sldMk cId="3979652440" sldId="313"/>
            <ac:spMk id="35" creationId="{D2139E90-C8C9-410B-B446-8ED537528027}"/>
          </ac:spMkLst>
        </pc:spChg>
        <pc:spChg chg="mod">
          <ac:chgData name="Juan David Martinez Vargas" userId="c632008b-f998-4b6d-b45a-5c056b487435" providerId="ADAL" clId="{A004F88C-8F10-4B3E-A137-0BCDF84F5B27}" dt="2023-07-31T18:16:17.869" v="981"/>
          <ac:spMkLst>
            <pc:docMk/>
            <pc:sldMk cId="3979652440" sldId="313"/>
            <ac:spMk id="36" creationId="{06FECBFA-C67D-4399-9A02-C10C648A2202}"/>
          </ac:spMkLst>
        </pc:spChg>
        <pc:spChg chg="mod">
          <ac:chgData name="Juan David Martinez Vargas" userId="c632008b-f998-4b6d-b45a-5c056b487435" providerId="ADAL" clId="{A004F88C-8F10-4B3E-A137-0BCDF84F5B27}" dt="2023-07-31T18:16:17.869" v="981"/>
          <ac:spMkLst>
            <pc:docMk/>
            <pc:sldMk cId="3979652440" sldId="313"/>
            <ac:spMk id="37" creationId="{F34F9368-00CE-4D36-95B7-B9D82DD5D24A}"/>
          </ac:spMkLst>
        </pc:spChg>
        <pc:spChg chg="mod">
          <ac:chgData name="Juan David Martinez Vargas" userId="c632008b-f998-4b6d-b45a-5c056b487435" providerId="ADAL" clId="{A004F88C-8F10-4B3E-A137-0BCDF84F5B27}" dt="2023-07-31T18:16:17.869" v="981"/>
          <ac:spMkLst>
            <pc:docMk/>
            <pc:sldMk cId="3979652440" sldId="313"/>
            <ac:spMk id="38" creationId="{F81DB29B-C352-4DD0-8D11-95F48FC809B5}"/>
          </ac:spMkLst>
        </pc:spChg>
        <pc:spChg chg="mod">
          <ac:chgData name="Juan David Martinez Vargas" userId="c632008b-f998-4b6d-b45a-5c056b487435" providerId="ADAL" clId="{A004F88C-8F10-4B3E-A137-0BCDF84F5B27}" dt="2023-07-31T18:16:17.869" v="981"/>
          <ac:spMkLst>
            <pc:docMk/>
            <pc:sldMk cId="3979652440" sldId="313"/>
            <ac:spMk id="39" creationId="{1DB8AA19-EF93-461A-B836-2620DD66AC7A}"/>
          </ac:spMkLst>
        </pc:spChg>
        <pc:spChg chg="mod">
          <ac:chgData name="Juan David Martinez Vargas" userId="c632008b-f998-4b6d-b45a-5c056b487435" providerId="ADAL" clId="{A004F88C-8F10-4B3E-A137-0BCDF84F5B27}" dt="2023-07-31T18:16:17.869" v="981"/>
          <ac:spMkLst>
            <pc:docMk/>
            <pc:sldMk cId="3979652440" sldId="313"/>
            <ac:spMk id="40" creationId="{B2CE9801-5009-4B1B-9977-00344156837D}"/>
          </ac:spMkLst>
        </pc:spChg>
        <pc:spChg chg="mod">
          <ac:chgData name="Juan David Martinez Vargas" userId="c632008b-f998-4b6d-b45a-5c056b487435" providerId="ADAL" clId="{A004F88C-8F10-4B3E-A137-0BCDF84F5B27}" dt="2023-07-31T18:16:17.869" v="981"/>
          <ac:spMkLst>
            <pc:docMk/>
            <pc:sldMk cId="3979652440" sldId="313"/>
            <ac:spMk id="41" creationId="{7FB7892C-49DE-4B16-AE86-9D61C07152E5}"/>
          </ac:spMkLst>
        </pc:spChg>
        <pc:spChg chg="mod">
          <ac:chgData name="Juan David Martinez Vargas" userId="c632008b-f998-4b6d-b45a-5c056b487435" providerId="ADAL" clId="{A004F88C-8F10-4B3E-A137-0BCDF84F5B27}" dt="2023-07-31T18:16:17.869" v="981"/>
          <ac:spMkLst>
            <pc:docMk/>
            <pc:sldMk cId="3979652440" sldId="313"/>
            <ac:spMk id="42" creationId="{55DBC0C8-3DB1-4601-9534-24FE9B9040E1}"/>
          </ac:spMkLst>
        </pc:spChg>
        <pc:spChg chg="mod">
          <ac:chgData name="Juan David Martinez Vargas" userId="c632008b-f998-4b6d-b45a-5c056b487435" providerId="ADAL" clId="{A004F88C-8F10-4B3E-A137-0BCDF84F5B27}" dt="2023-07-31T18:16:17.869" v="981"/>
          <ac:spMkLst>
            <pc:docMk/>
            <pc:sldMk cId="3979652440" sldId="313"/>
            <ac:spMk id="43" creationId="{D9A2DDA5-D35B-455F-96A0-27C65D2C6848}"/>
          </ac:spMkLst>
        </pc:spChg>
        <pc:spChg chg="mod">
          <ac:chgData name="Juan David Martinez Vargas" userId="c632008b-f998-4b6d-b45a-5c056b487435" providerId="ADAL" clId="{A004F88C-8F10-4B3E-A137-0BCDF84F5B27}" dt="2023-07-31T18:16:17.869" v="981"/>
          <ac:spMkLst>
            <pc:docMk/>
            <pc:sldMk cId="3979652440" sldId="313"/>
            <ac:spMk id="44" creationId="{7E979180-2CFB-4BE9-B265-078A5922FDE7}"/>
          </ac:spMkLst>
        </pc:spChg>
        <pc:spChg chg="mod">
          <ac:chgData name="Juan David Martinez Vargas" userId="c632008b-f998-4b6d-b45a-5c056b487435" providerId="ADAL" clId="{A004F88C-8F10-4B3E-A137-0BCDF84F5B27}" dt="2023-07-31T18:16:17.869" v="981"/>
          <ac:spMkLst>
            <pc:docMk/>
            <pc:sldMk cId="3979652440" sldId="313"/>
            <ac:spMk id="45" creationId="{6504B4F2-7F04-47EF-8C17-36DFC5389F7A}"/>
          </ac:spMkLst>
        </pc:spChg>
        <pc:spChg chg="mod">
          <ac:chgData name="Juan David Martinez Vargas" userId="c632008b-f998-4b6d-b45a-5c056b487435" providerId="ADAL" clId="{A004F88C-8F10-4B3E-A137-0BCDF84F5B27}" dt="2023-07-31T18:16:17.869" v="981"/>
          <ac:spMkLst>
            <pc:docMk/>
            <pc:sldMk cId="3979652440" sldId="313"/>
            <ac:spMk id="46" creationId="{FA482670-35E9-4A41-96D0-56B9DD59C16E}"/>
          </ac:spMkLst>
        </pc:spChg>
        <pc:spChg chg="mod">
          <ac:chgData name="Juan David Martinez Vargas" userId="c632008b-f998-4b6d-b45a-5c056b487435" providerId="ADAL" clId="{A004F88C-8F10-4B3E-A137-0BCDF84F5B27}" dt="2023-07-31T18:16:17.869" v="981"/>
          <ac:spMkLst>
            <pc:docMk/>
            <pc:sldMk cId="3979652440" sldId="313"/>
            <ac:spMk id="47" creationId="{B5F1E48E-AE37-4DBB-B124-BEE22FFA4DFD}"/>
          </ac:spMkLst>
        </pc:spChg>
        <pc:spChg chg="mod">
          <ac:chgData name="Juan David Martinez Vargas" userId="c632008b-f998-4b6d-b45a-5c056b487435" providerId="ADAL" clId="{A004F88C-8F10-4B3E-A137-0BCDF84F5B27}" dt="2023-07-31T18:16:17.869" v="981"/>
          <ac:spMkLst>
            <pc:docMk/>
            <pc:sldMk cId="3979652440" sldId="313"/>
            <ac:spMk id="48" creationId="{4D5B9A55-A710-4E4B-9715-5F38A4DA336E}"/>
          </ac:spMkLst>
        </pc:spChg>
        <pc:spChg chg="mod">
          <ac:chgData name="Juan David Martinez Vargas" userId="c632008b-f998-4b6d-b45a-5c056b487435" providerId="ADAL" clId="{A004F88C-8F10-4B3E-A137-0BCDF84F5B27}" dt="2023-07-31T18:16:17.869" v="981"/>
          <ac:spMkLst>
            <pc:docMk/>
            <pc:sldMk cId="3979652440" sldId="313"/>
            <ac:spMk id="49" creationId="{482E1B22-219C-4089-86E3-D97E9B2847BD}"/>
          </ac:spMkLst>
        </pc:spChg>
        <pc:spChg chg="mod">
          <ac:chgData name="Juan David Martinez Vargas" userId="c632008b-f998-4b6d-b45a-5c056b487435" providerId="ADAL" clId="{A004F88C-8F10-4B3E-A137-0BCDF84F5B27}" dt="2023-07-31T18:16:17.869" v="981"/>
          <ac:spMkLst>
            <pc:docMk/>
            <pc:sldMk cId="3979652440" sldId="313"/>
            <ac:spMk id="50" creationId="{6920BCD1-547B-41C9-8DED-AD3FAE553E34}"/>
          </ac:spMkLst>
        </pc:spChg>
        <pc:spChg chg="mod">
          <ac:chgData name="Juan David Martinez Vargas" userId="c632008b-f998-4b6d-b45a-5c056b487435" providerId="ADAL" clId="{A004F88C-8F10-4B3E-A137-0BCDF84F5B27}" dt="2023-07-31T18:16:17.869" v="981"/>
          <ac:spMkLst>
            <pc:docMk/>
            <pc:sldMk cId="3979652440" sldId="313"/>
            <ac:spMk id="51" creationId="{E3F8F651-B9D9-42F0-B946-0A7C5D242F08}"/>
          </ac:spMkLst>
        </pc:spChg>
        <pc:spChg chg="mod">
          <ac:chgData name="Juan David Martinez Vargas" userId="c632008b-f998-4b6d-b45a-5c056b487435" providerId="ADAL" clId="{A004F88C-8F10-4B3E-A137-0BCDF84F5B27}" dt="2023-07-31T18:16:17.869" v="981"/>
          <ac:spMkLst>
            <pc:docMk/>
            <pc:sldMk cId="3979652440" sldId="313"/>
            <ac:spMk id="52" creationId="{24CDC535-7E3C-44BF-897B-E92BDB27A1B3}"/>
          </ac:spMkLst>
        </pc:spChg>
        <pc:spChg chg="mod">
          <ac:chgData name="Juan David Martinez Vargas" userId="c632008b-f998-4b6d-b45a-5c056b487435" providerId="ADAL" clId="{A004F88C-8F10-4B3E-A137-0BCDF84F5B27}" dt="2023-07-31T18:16:17.869" v="981"/>
          <ac:spMkLst>
            <pc:docMk/>
            <pc:sldMk cId="3979652440" sldId="313"/>
            <ac:spMk id="53" creationId="{FF168BF8-2373-4A37-8387-986FA4C292F5}"/>
          </ac:spMkLst>
        </pc:spChg>
        <pc:spChg chg="mod">
          <ac:chgData name="Juan David Martinez Vargas" userId="c632008b-f998-4b6d-b45a-5c056b487435" providerId="ADAL" clId="{A004F88C-8F10-4B3E-A137-0BCDF84F5B27}" dt="2023-07-31T18:16:17.869" v="981"/>
          <ac:spMkLst>
            <pc:docMk/>
            <pc:sldMk cId="3979652440" sldId="313"/>
            <ac:spMk id="54" creationId="{6E8B12FD-3C45-4358-BBFE-59C29C70319C}"/>
          </ac:spMkLst>
        </pc:spChg>
        <pc:spChg chg="mod">
          <ac:chgData name="Juan David Martinez Vargas" userId="c632008b-f998-4b6d-b45a-5c056b487435" providerId="ADAL" clId="{A004F88C-8F10-4B3E-A137-0BCDF84F5B27}" dt="2023-07-31T18:16:17.869" v="981"/>
          <ac:spMkLst>
            <pc:docMk/>
            <pc:sldMk cId="3979652440" sldId="313"/>
            <ac:spMk id="55" creationId="{CF7010E7-B3AD-40EC-B010-F58110F28C01}"/>
          </ac:spMkLst>
        </pc:spChg>
        <pc:spChg chg="mod">
          <ac:chgData name="Juan David Martinez Vargas" userId="c632008b-f998-4b6d-b45a-5c056b487435" providerId="ADAL" clId="{A004F88C-8F10-4B3E-A137-0BCDF84F5B27}" dt="2023-07-31T18:16:17.869" v="981"/>
          <ac:spMkLst>
            <pc:docMk/>
            <pc:sldMk cId="3979652440" sldId="313"/>
            <ac:spMk id="58" creationId="{79B22528-BE65-4B63-8FDF-5F421E2EA109}"/>
          </ac:spMkLst>
        </pc:spChg>
        <pc:spChg chg="mod">
          <ac:chgData name="Juan David Martinez Vargas" userId="c632008b-f998-4b6d-b45a-5c056b487435" providerId="ADAL" clId="{A004F88C-8F10-4B3E-A137-0BCDF84F5B27}" dt="2023-07-31T18:16:17.869" v="981"/>
          <ac:spMkLst>
            <pc:docMk/>
            <pc:sldMk cId="3979652440" sldId="313"/>
            <ac:spMk id="59" creationId="{762E8F8A-8BB2-4CAC-99C1-AD9EA9ED3C89}"/>
          </ac:spMkLst>
        </pc:spChg>
        <pc:spChg chg="mod">
          <ac:chgData name="Juan David Martinez Vargas" userId="c632008b-f998-4b6d-b45a-5c056b487435" providerId="ADAL" clId="{A004F88C-8F10-4B3E-A137-0BCDF84F5B27}" dt="2023-07-31T18:16:17.869" v="981"/>
          <ac:spMkLst>
            <pc:docMk/>
            <pc:sldMk cId="3979652440" sldId="313"/>
            <ac:spMk id="60" creationId="{DB9273C6-3BC5-4BFF-BD92-2AF938F0A902}"/>
          </ac:spMkLst>
        </pc:spChg>
        <pc:spChg chg="mod">
          <ac:chgData name="Juan David Martinez Vargas" userId="c632008b-f998-4b6d-b45a-5c056b487435" providerId="ADAL" clId="{A004F88C-8F10-4B3E-A137-0BCDF84F5B27}" dt="2023-07-31T18:16:17.869" v="981"/>
          <ac:spMkLst>
            <pc:docMk/>
            <pc:sldMk cId="3979652440" sldId="313"/>
            <ac:spMk id="61" creationId="{FB865910-026C-4F72-98B2-E16818358353}"/>
          </ac:spMkLst>
        </pc:spChg>
        <pc:spChg chg="add del mod">
          <ac:chgData name="Juan David Martinez Vargas" userId="c632008b-f998-4b6d-b45a-5c056b487435" providerId="ADAL" clId="{A004F88C-8F10-4B3E-A137-0BCDF84F5B27}" dt="2023-07-31T18:16:19.005" v="982"/>
          <ac:spMkLst>
            <pc:docMk/>
            <pc:sldMk cId="3979652440" sldId="313"/>
            <ac:spMk id="62" creationId="{40ECA329-9C3C-44EA-AAC9-2D3F8C4DE897}"/>
          </ac:spMkLst>
        </pc:spChg>
        <pc:spChg chg="mod">
          <ac:chgData name="Juan David Martinez Vargas" userId="c632008b-f998-4b6d-b45a-5c056b487435" providerId="ADAL" clId="{A004F88C-8F10-4B3E-A137-0BCDF84F5B27}" dt="2023-07-31T18:16:42.563" v="985" actId="2711"/>
          <ac:spMkLst>
            <pc:docMk/>
            <pc:sldMk cId="3979652440" sldId="313"/>
            <ac:spMk id="64" creationId="{6D4BC319-7811-4EE1-B729-6ED711E97BB1}"/>
          </ac:spMkLst>
        </pc:spChg>
        <pc:spChg chg="mod">
          <ac:chgData name="Juan David Martinez Vargas" userId="c632008b-f998-4b6d-b45a-5c056b487435" providerId="ADAL" clId="{A004F88C-8F10-4B3E-A137-0BCDF84F5B27}" dt="2023-07-31T18:16:42.563" v="985" actId="2711"/>
          <ac:spMkLst>
            <pc:docMk/>
            <pc:sldMk cId="3979652440" sldId="313"/>
            <ac:spMk id="65" creationId="{F4EB9E88-67D6-4DE0-B6D6-A332B590BFC9}"/>
          </ac:spMkLst>
        </pc:spChg>
        <pc:spChg chg="mod">
          <ac:chgData name="Juan David Martinez Vargas" userId="c632008b-f998-4b6d-b45a-5c056b487435" providerId="ADAL" clId="{A004F88C-8F10-4B3E-A137-0BCDF84F5B27}" dt="2023-07-31T18:16:42.563" v="985" actId="2711"/>
          <ac:spMkLst>
            <pc:docMk/>
            <pc:sldMk cId="3979652440" sldId="313"/>
            <ac:spMk id="66" creationId="{8E4248D9-DE65-43E5-BB79-81A9541062A7}"/>
          </ac:spMkLst>
        </pc:spChg>
        <pc:spChg chg="mod">
          <ac:chgData name="Juan David Martinez Vargas" userId="c632008b-f998-4b6d-b45a-5c056b487435" providerId="ADAL" clId="{A004F88C-8F10-4B3E-A137-0BCDF84F5B27}" dt="2023-07-31T18:16:42.563" v="985" actId="2711"/>
          <ac:spMkLst>
            <pc:docMk/>
            <pc:sldMk cId="3979652440" sldId="313"/>
            <ac:spMk id="67" creationId="{37E72EF6-0424-4DF8-9AFC-B487F0DA2230}"/>
          </ac:spMkLst>
        </pc:spChg>
        <pc:spChg chg="mod">
          <ac:chgData name="Juan David Martinez Vargas" userId="c632008b-f998-4b6d-b45a-5c056b487435" providerId="ADAL" clId="{A004F88C-8F10-4B3E-A137-0BCDF84F5B27}" dt="2023-07-31T18:16:42.563" v="985" actId="2711"/>
          <ac:spMkLst>
            <pc:docMk/>
            <pc:sldMk cId="3979652440" sldId="313"/>
            <ac:spMk id="68" creationId="{04214C64-4FB4-49B6-AF70-4853493FE94E}"/>
          </ac:spMkLst>
        </pc:spChg>
        <pc:spChg chg="mod">
          <ac:chgData name="Juan David Martinez Vargas" userId="c632008b-f998-4b6d-b45a-5c056b487435" providerId="ADAL" clId="{A004F88C-8F10-4B3E-A137-0BCDF84F5B27}" dt="2023-07-31T18:16:42.563" v="985" actId="2711"/>
          <ac:spMkLst>
            <pc:docMk/>
            <pc:sldMk cId="3979652440" sldId="313"/>
            <ac:spMk id="69" creationId="{78DEBAA5-4861-401E-9CB0-1BFF503E54DB}"/>
          </ac:spMkLst>
        </pc:spChg>
        <pc:spChg chg="mod">
          <ac:chgData name="Juan David Martinez Vargas" userId="c632008b-f998-4b6d-b45a-5c056b487435" providerId="ADAL" clId="{A004F88C-8F10-4B3E-A137-0BCDF84F5B27}" dt="2023-07-31T18:16:42.563" v="985" actId="2711"/>
          <ac:spMkLst>
            <pc:docMk/>
            <pc:sldMk cId="3979652440" sldId="313"/>
            <ac:spMk id="70" creationId="{45547178-D7A6-4CD2-A238-8C6B48E02579}"/>
          </ac:spMkLst>
        </pc:spChg>
        <pc:spChg chg="mod">
          <ac:chgData name="Juan David Martinez Vargas" userId="c632008b-f998-4b6d-b45a-5c056b487435" providerId="ADAL" clId="{A004F88C-8F10-4B3E-A137-0BCDF84F5B27}" dt="2023-07-31T18:16:42.563" v="985" actId="2711"/>
          <ac:spMkLst>
            <pc:docMk/>
            <pc:sldMk cId="3979652440" sldId="313"/>
            <ac:spMk id="71" creationId="{559179B0-E3F8-4E60-A58D-DD2D8DF47EF5}"/>
          </ac:spMkLst>
        </pc:spChg>
        <pc:spChg chg="mod">
          <ac:chgData name="Juan David Martinez Vargas" userId="c632008b-f998-4b6d-b45a-5c056b487435" providerId="ADAL" clId="{A004F88C-8F10-4B3E-A137-0BCDF84F5B27}" dt="2023-07-31T18:16:42.563" v="985" actId="2711"/>
          <ac:spMkLst>
            <pc:docMk/>
            <pc:sldMk cId="3979652440" sldId="313"/>
            <ac:spMk id="72" creationId="{283145D7-ACEB-4298-A636-B82438A2F91F}"/>
          </ac:spMkLst>
        </pc:spChg>
        <pc:spChg chg="mod">
          <ac:chgData name="Juan David Martinez Vargas" userId="c632008b-f998-4b6d-b45a-5c056b487435" providerId="ADAL" clId="{A004F88C-8F10-4B3E-A137-0BCDF84F5B27}" dt="2023-07-31T18:16:42.563" v="985" actId="2711"/>
          <ac:spMkLst>
            <pc:docMk/>
            <pc:sldMk cId="3979652440" sldId="313"/>
            <ac:spMk id="73" creationId="{59569127-8EA6-4E46-9214-A398BF0CA33C}"/>
          </ac:spMkLst>
        </pc:spChg>
        <pc:spChg chg="add del mod">
          <ac:chgData name="Juan David Martinez Vargas" userId="c632008b-f998-4b6d-b45a-5c056b487435" providerId="ADAL" clId="{A004F88C-8F10-4B3E-A137-0BCDF84F5B27}" dt="2023-07-31T18:17:41.940" v="987" actId="478"/>
          <ac:spMkLst>
            <pc:docMk/>
            <pc:sldMk cId="3979652440" sldId="313"/>
            <ac:spMk id="74" creationId="{81CC9F03-543F-43CF-AA03-EBE5806998A1}"/>
          </ac:spMkLst>
        </pc:spChg>
        <pc:spChg chg="add del mod">
          <ac:chgData name="Juan David Martinez Vargas" userId="c632008b-f998-4b6d-b45a-5c056b487435" providerId="ADAL" clId="{A004F88C-8F10-4B3E-A137-0BCDF84F5B27}" dt="2023-07-31T18:17:41.940" v="987" actId="478"/>
          <ac:spMkLst>
            <pc:docMk/>
            <pc:sldMk cId="3979652440" sldId="313"/>
            <ac:spMk id="75" creationId="{07D2FEF8-A6C1-46CF-92BD-7E8D9E9A1CF4}"/>
          </ac:spMkLst>
        </pc:spChg>
        <pc:spChg chg="add del mod">
          <ac:chgData name="Juan David Martinez Vargas" userId="c632008b-f998-4b6d-b45a-5c056b487435" providerId="ADAL" clId="{A004F88C-8F10-4B3E-A137-0BCDF84F5B27}" dt="2023-07-31T18:17:41.940" v="987" actId="478"/>
          <ac:spMkLst>
            <pc:docMk/>
            <pc:sldMk cId="3979652440" sldId="313"/>
            <ac:spMk id="76" creationId="{1A82F286-7DAE-49A2-B53E-56D83919FBD4}"/>
          </ac:spMkLst>
        </pc:spChg>
        <pc:spChg chg="add del mod">
          <ac:chgData name="Juan David Martinez Vargas" userId="c632008b-f998-4b6d-b45a-5c056b487435" providerId="ADAL" clId="{A004F88C-8F10-4B3E-A137-0BCDF84F5B27}" dt="2023-07-31T18:17:41.940" v="987" actId="478"/>
          <ac:spMkLst>
            <pc:docMk/>
            <pc:sldMk cId="3979652440" sldId="313"/>
            <ac:spMk id="77" creationId="{AB1A811F-8F13-4A2D-98F9-91FFAD6AA3B8}"/>
          </ac:spMkLst>
        </pc:spChg>
        <pc:spChg chg="add mod">
          <ac:chgData name="Juan David Martinez Vargas" userId="c632008b-f998-4b6d-b45a-5c056b487435" providerId="ADAL" clId="{A004F88C-8F10-4B3E-A137-0BCDF84F5B27}" dt="2023-07-31T18:56:15.747" v="1814" actId="1076"/>
          <ac:spMkLst>
            <pc:docMk/>
            <pc:sldMk cId="3979652440" sldId="313"/>
            <ac:spMk id="80" creationId="{33F44856-33E9-4220-8DF9-C3926FFC7E34}"/>
          </ac:spMkLst>
        </pc:spChg>
        <pc:spChg chg="add del mod">
          <ac:chgData name="Juan David Martinez Vargas" userId="c632008b-f998-4b6d-b45a-5c056b487435" providerId="ADAL" clId="{A004F88C-8F10-4B3E-A137-0BCDF84F5B27}" dt="2023-07-31T18:56:26.991" v="1816" actId="1076"/>
          <ac:spMkLst>
            <pc:docMk/>
            <pc:sldMk cId="3979652440" sldId="313"/>
            <ac:spMk id="81" creationId="{97F628E6-8583-4110-A051-66F3EEC2CDA0}"/>
          </ac:spMkLst>
        </pc:spChg>
        <pc:spChg chg="mod">
          <ac:chgData name="Juan David Martinez Vargas" userId="c632008b-f998-4b6d-b45a-5c056b487435" providerId="ADAL" clId="{A004F88C-8F10-4B3E-A137-0BCDF84F5B27}" dt="2023-07-31T18:18:00.109" v="993" actId="2711"/>
          <ac:spMkLst>
            <pc:docMk/>
            <pc:sldMk cId="3979652440" sldId="313"/>
            <ac:spMk id="84" creationId="{D0736F57-E6C8-4344-9CAE-DFB44B477EDD}"/>
          </ac:spMkLst>
        </pc:spChg>
        <pc:spChg chg="mod">
          <ac:chgData name="Juan David Martinez Vargas" userId="c632008b-f998-4b6d-b45a-5c056b487435" providerId="ADAL" clId="{A004F88C-8F10-4B3E-A137-0BCDF84F5B27}" dt="2023-07-31T18:18:00.109" v="993" actId="2711"/>
          <ac:spMkLst>
            <pc:docMk/>
            <pc:sldMk cId="3979652440" sldId="313"/>
            <ac:spMk id="85" creationId="{CE8B4D78-7F15-44C1-AAE8-07963F9804C1}"/>
          </ac:spMkLst>
        </pc:spChg>
        <pc:spChg chg="mod">
          <ac:chgData name="Juan David Martinez Vargas" userId="c632008b-f998-4b6d-b45a-5c056b487435" providerId="ADAL" clId="{A004F88C-8F10-4B3E-A137-0BCDF84F5B27}" dt="2023-07-31T18:18:00.109" v="993" actId="2711"/>
          <ac:spMkLst>
            <pc:docMk/>
            <pc:sldMk cId="3979652440" sldId="313"/>
            <ac:spMk id="86" creationId="{9E76FC6F-C9F4-4778-AEDF-D9D2E9A49008}"/>
          </ac:spMkLst>
        </pc:spChg>
        <pc:spChg chg="mod">
          <ac:chgData name="Juan David Martinez Vargas" userId="c632008b-f998-4b6d-b45a-5c056b487435" providerId="ADAL" clId="{A004F88C-8F10-4B3E-A137-0BCDF84F5B27}" dt="2023-07-31T18:18:00.109" v="993" actId="2711"/>
          <ac:spMkLst>
            <pc:docMk/>
            <pc:sldMk cId="3979652440" sldId="313"/>
            <ac:spMk id="87" creationId="{72B27130-ACC5-4E69-B4DA-6BF8D929C037}"/>
          </ac:spMkLst>
        </pc:spChg>
        <pc:spChg chg="mod">
          <ac:chgData name="Juan David Martinez Vargas" userId="c632008b-f998-4b6d-b45a-5c056b487435" providerId="ADAL" clId="{A004F88C-8F10-4B3E-A137-0BCDF84F5B27}" dt="2023-07-31T18:18:00.109" v="993" actId="2711"/>
          <ac:spMkLst>
            <pc:docMk/>
            <pc:sldMk cId="3979652440" sldId="313"/>
            <ac:spMk id="88" creationId="{0237C00C-BDB0-447F-96E5-CB8EA195AB64}"/>
          </ac:spMkLst>
        </pc:spChg>
        <pc:spChg chg="mod">
          <ac:chgData name="Juan David Martinez Vargas" userId="c632008b-f998-4b6d-b45a-5c056b487435" providerId="ADAL" clId="{A004F88C-8F10-4B3E-A137-0BCDF84F5B27}" dt="2023-07-31T18:18:00.109" v="993" actId="2711"/>
          <ac:spMkLst>
            <pc:docMk/>
            <pc:sldMk cId="3979652440" sldId="313"/>
            <ac:spMk id="89" creationId="{5EE7923C-5E84-4D07-81F4-BA644B503358}"/>
          </ac:spMkLst>
        </pc:spChg>
        <pc:spChg chg="mod">
          <ac:chgData name="Juan David Martinez Vargas" userId="c632008b-f998-4b6d-b45a-5c056b487435" providerId="ADAL" clId="{A004F88C-8F10-4B3E-A137-0BCDF84F5B27}" dt="2023-07-31T18:18:00.109" v="993" actId="2711"/>
          <ac:spMkLst>
            <pc:docMk/>
            <pc:sldMk cId="3979652440" sldId="313"/>
            <ac:spMk id="90" creationId="{B9365FE2-C332-434E-94DD-37779E3A64A6}"/>
          </ac:spMkLst>
        </pc:spChg>
        <pc:spChg chg="mod">
          <ac:chgData name="Juan David Martinez Vargas" userId="c632008b-f998-4b6d-b45a-5c056b487435" providerId="ADAL" clId="{A004F88C-8F10-4B3E-A137-0BCDF84F5B27}" dt="2023-07-31T18:18:00.109" v="993" actId="2711"/>
          <ac:spMkLst>
            <pc:docMk/>
            <pc:sldMk cId="3979652440" sldId="313"/>
            <ac:spMk id="91" creationId="{A043CD10-13A0-4C9B-BA5E-25010DF299C8}"/>
          </ac:spMkLst>
        </pc:spChg>
        <pc:spChg chg="mod">
          <ac:chgData name="Juan David Martinez Vargas" userId="c632008b-f998-4b6d-b45a-5c056b487435" providerId="ADAL" clId="{A004F88C-8F10-4B3E-A137-0BCDF84F5B27}" dt="2023-07-31T18:18:00.109" v="993" actId="2711"/>
          <ac:spMkLst>
            <pc:docMk/>
            <pc:sldMk cId="3979652440" sldId="313"/>
            <ac:spMk id="94" creationId="{D395F1FB-9850-4F78-AD4A-219B3DCFB01D}"/>
          </ac:spMkLst>
        </pc:spChg>
        <pc:spChg chg="mod">
          <ac:chgData name="Juan David Martinez Vargas" userId="c632008b-f998-4b6d-b45a-5c056b487435" providerId="ADAL" clId="{A004F88C-8F10-4B3E-A137-0BCDF84F5B27}" dt="2023-07-31T18:18:00.109" v="993" actId="2711"/>
          <ac:spMkLst>
            <pc:docMk/>
            <pc:sldMk cId="3979652440" sldId="313"/>
            <ac:spMk id="95" creationId="{F916A0FD-3558-48E8-89AF-90E4ACAAA02A}"/>
          </ac:spMkLst>
        </pc:spChg>
        <pc:spChg chg="mod">
          <ac:chgData name="Juan David Martinez Vargas" userId="c632008b-f998-4b6d-b45a-5c056b487435" providerId="ADAL" clId="{A004F88C-8F10-4B3E-A137-0BCDF84F5B27}" dt="2023-07-31T18:18:00.109" v="993" actId="2711"/>
          <ac:spMkLst>
            <pc:docMk/>
            <pc:sldMk cId="3979652440" sldId="313"/>
            <ac:spMk id="96" creationId="{4EF4EC1C-55A8-4D28-9D1B-ABE35663DD16}"/>
          </ac:spMkLst>
        </pc:spChg>
        <pc:spChg chg="mod">
          <ac:chgData name="Juan David Martinez Vargas" userId="c632008b-f998-4b6d-b45a-5c056b487435" providerId="ADAL" clId="{A004F88C-8F10-4B3E-A137-0BCDF84F5B27}" dt="2023-07-31T18:18:00.109" v="993" actId="2711"/>
          <ac:spMkLst>
            <pc:docMk/>
            <pc:sldMk cId="3979652440" sldId="313"/>
            <ac:spMk id="97" creationId="{9E741ED6-9FF2-46DB-8A4D-6B2D294DADF9}"/>
          </ac:spMkLst>
        </pc:spChg>
        <pc:spChg chg="mod">
          <ac:chgData name="Juan David Martinez Vargas" userId="c632008b-f998-4b6d-b45a-5c056b487435" providerId="ADAL" clId="{A004F88C-8F10-4B3E-A137-0BCDF84F5B27}" dt="2023-07-31T18:18:00.109" v="993" actId="2711"/>
          <ac:spMkLst>
            <pc:docMk/>
            <pc:sldMk cId="3979652440" sldId="313"/>
            <ac:spMk id="98" creationId="{E5FCCF24-2F23-474C-9570-3209913AE1E1}"/>
          </ac:spMkLst>
        </pc:spChg>
        <pc:spChg chg="mod">
          <ac:chgData name="Juan David Martinez Vargas" userId="c632008b-f998-4b6d-b45a-5c056b487435" providerId="ADAL" clId="{A004F88C-8F10-4B3E-A137-0BCDF84F5B27}" dt="2023-07-31T18:18:00.109" v="993" actId="2711"/>
          <ac:spMkLst>
            <pc:docMk/>
            <pc:sldMk cId="3979652440" sldId="313"/>
            <ac:spMk id="99" creationId="{D75B5472-6685-4F44-9512-DA89FD98F021}"/>
          </ac:spMkLst>
        </pc:spChg>
        <pc:spChg chg="mod">
          <ac:chgData name="Juan David Martinez Vargas" userId="c632008b-f998-4b6d-b45a-5c056b487435" providerId="ADAL" clId="{A004F88C-8F10-4B3E-A137-0BCDF84F5B27}" dt="2023-07-31T18:18:00.109" v="993" actId="2711"/>
          <ac:spMkLst>
            <pc:docMk/>
            <pc:sldMk cId="3979652440" sldId="313"/>
            <ac:spMk id="100" creationId="{4FF70BB4-313E-488D-8A70-33ACB1B28112}"/>
          </ac:spMkLst>
        </pc:spChg>
        <pc:spChg chg="mod">
          <ac:chgData name="Juan David Martinez Vargas" userId="c632008b-f998-4b6d-b45a-5c056b487435" providerId="ADAL" clId="{A004F88C-8F10-4B3E-A137-0BCDF84F5B27}" dt="2023-07-31T18:18:00.109" v="993" actId="2711"/>
          <ac:spMkLst>
            <pc:docMk/>
            <pc:sldMk cId="3979652440" sldId="313"/>
            <ac:spMk id="101" creationId="{92E62776-B236-48C9-B160-7272DD3D32A2}"/>
          </ac:spMkLst>
        </pc:spChg>
        <pc:spChg chg="mod">
          <ac:chgData name="Juan David Martinez Vargas" userId="c632008b-f998-4b6d-b45a-5c056b487435" providerId="ADAL" clId="{A004F88C-8F10-4B3E-A137-0BCDF84F5B27}" dt="2023-07-31T18:18:00.109" v="993" actId="2711"/>
          <ac:spMkLst>
            <pc:docMk/>
            <pc:sldMk cId="3979652440" sldId="313"/>
            <ac:spMk id="102" creationId="{BA75C304-85F3-491C-AFBC-B9E6BA6078E4}"/>
          </ac:spMkLst>
        </pc:spChg>
        <pc:spChg chg="mod">
          <ac:chgData name="Juan David Martinez Vargas" userId="c632008b-f998-4b6d-b45a-5c056b487435" providerId="ADAL" clId="{A004F88C-8F10-4B3E-A137-0BCDF84F5B27}" dt="2023-07-31T18:18:00.109" v="993" actId="2711"/>
          <ac:spMkLst>
            <pc:docMk/>
            <pc:sldMk cId="3979652440" sldId="313"/>
            <ac:spMk id="103" creationId="{FF8119C0-0886-4AC2-A13C-29BB9B28024E}"/>
          </ac:spMkLst>
        </pc:spChg>
        <pc:spChg chg="mod">
          <ac:chgData name="Juan David Martinez Vargas" userId="c632008b-f998-4b6d-b45a-5c056b487435" providerId="ADAL" clId="{A004F88C-8F10-4B3E-A137-0BCDF84F5B27}" dt="2023-07-31T18:18:00.109" v="993" actId="2711"/>
          <ac:spMkLst>
            <pc:docMk/>
            <pc:sldMk cId="3979652440" sldId="313"/>
            <ac:spMk id="104" creationId="{363FD3BB-A302-4168-81E9-981BB9C646BE}"/>
          </ac:spMkLst>
        </pc:spChg>
        <pc:spChg chg="mod">
          <ac:chgData name="Juan David Martinez Vargas" userId="c632008b-f998-4b6d-b45a-5c056b487435" providerId="ADAL" clId="{A004F88C-8F10-4B3E-A137-0BCDF84F5B27}" dt="2023-07-31T18:18:00.109" v="993" actId="2711"/>
          <ac:spMkLst>
            <pc:docMk/>
            <pc:sldMk cId="3979652440" sldId="313"/>
            <ac:spMk id="105" creationId="{F009ACF2-A3B4-40F9-8368-C81003522BF8}"/>
          </ac:spMkLst>
        </pc:spChg>
        <pc:spChg chg="mod">
          <ac:chgData name="Juan David Martinez Vargas" userId="c632008b-f998-4b6d-b45a-5c056b487435" providerId="ADAL" clId="{A004F88C-8F10-4B3E-A137-0BCDF84F5B27}" dt="2023-07-31T18:18:00.109" v="993" actId="2711"/>
          <ac:spMkLst>
            <pc:docMk/>
            <pc:sldMk cId="3979652440" sldId="313"/>
            <ac:spMk id="106" creationId="{809F56B5-9568-4732-8401-0F22BC2A03B5}"/>
          </ac:spMkLst>
        </pc:spChg>
        <pc:spChg chg="mod">
          <ac:chgData name="Juan David Martinez Vargas" userId="c632008b-f998-4b6d-b45a-5c056b487435" providerId="ADAL" clId="{A004F88C-8F10-4B3E-A137-0BCDF84F5B27}" dt="2023-07-31T18:18:00.109" v="993" actId="2711"/>
          <ac:spMkLst>
            <pc:docMk/>
            <pc:sldMk cId="3979652440" sldId="313"/>
            <ac:spMk id="107" creationId="{A728E3AC-147E-42B1-901F-4043AC424551}"/>
          </ac:spMkLst>
        </pc:spChg>
        <pc:spChg chg="mod">
          <ac:chgData name="Juan David Martinez Vargas" userId="c632008b-f998-4b6d-b45a-5c056b487435" providerId="ADAL" clId="{A004F88C-8F10-4B3E-A137-0BCDF84F5B27}" dt="2023-07-31T18:18:00.109" v="993" actId="2711"/>
          <ac:spMkLst>
            <pc:docMk/>
            <pc:sldMk cId="3979652440" sldId="313"/>
            <ac:spMk id="108" creationId="{696765AE-8CF5-42E5-AD6A-AC522C1091B2}"/>
          </ac:spMkLst>
        </pc:spChg>
        <pc:spChg chg="mod">
          <ac:chgData name="Juan David Martinez Vargas" userId="c632008b-f998-4b6d-b45a-5c056b487435" providerId="ADAL" clId="{A004F88C-8F10-4B3E-A137-0BCDF84F5B27}" dt="2023-07-31T18:18:00.109" v="993" actId="2711"/>
          <ac:spMkLst>
            <pc:docMk/>
            <pc:sldMk cId="3979652440" sldId="313"/>
            <ac:spMk id="109" creationId="{2AA99F2B-EE08-4D2A-8058-DD1A3BB788A9}"/>
          </ac:spMkLst>
        </pc:spChg>
        <pc:spChg chg="mod">
          <ac:chgData name="Juan David Martinez Vargas" userId="c632008b-f998-4b6d-b45a-5c056b487435" providerId="ADAL" clId="{A004F88C-8F10-4B3E-A137-0BCDF84F5B27}" dt="2023-07-31T18:18:00.109" v="993" actId="2711"/>
          <ac:spMkLst>
            <pc:docMk/>
            <pc:sldMk cId="3979652440" sldId="313"/>
            <ac:spMk id="110" creationId="{2972EF61-AFD7-482E-BAB1-ECF006631528}"/>
          </ac:spMkLst>
        </pc:spChg>
        <pc:spChg chg="mod">
          <ac:chgData name="Juan David Martinez Vargas" userId="c632008b-f998-4b6d-b45a-5c056b487435" providerId="ADAL" clId="{A004F88C-8F10-4B3E-A137-0BCDF84F5B27}" dt="2023-07-31T18:18:00.109" v="993" actId="2711"/>
          <ac:spMkLst>
            <pc:docMk/>
            <pc:sldMk cId="3979652440" sldId="313"/>
            <ac:spMk id="111" creationId="{B755EB55-A7CA-4132-A51A-EBC63F3DFFB8}"/>
          </ac:spMkLst>
        </pc:spChg>
        <pc:spChg chg="mod">
          <ac:chgData name="Juan David Martinez Vargas" userId="c632008b-f998-4b6d-b45a-5c056b487435" providerId="ADAL" clId="{A004F88C-8F10-4B3E-A137-0BCDF84F5B27}" dt="2023-07-31T18:18:00.109" v="993" actId="2711"/>
          <ac:spMkLst>
            <pc:docMk/>
            <pc:sldMk cId="3979652440" sldId="313"/>
            <ac:spMk id="112" creationId="{FEB55069-0A5F-4F35-B652-F17E2A453B26}"/>
          </ac:spMkLst>
        </pc:spChg>
        <pc:spChg chg="mod">
          <ac:chgData name="Juan David Martinez Vargas" userId="c632008b-f998-4b6d-b45a-5c056b487435" providerId="ADAL" clId="{A004F88C-8F10-4B3E-A137-0BCDF84F5B27}" dt="2023-07-31T18:18:00.109" v="993" actId="2711"/>
          <ac:spMkLst>
            <pc:docMk/>
            <pc:sldMk cId="3979652440" sldId="313"/>
            <ac:spMk id="113" creationId="{446644D3-6177-4143-89FC-C2A0C6484D67}"/>
          </ac:spMkLst>
        </pc:spChg>
        <pc:spChg chg="mod">
          <ac:chgData name="Juan David Martinez Vargas" userId="c632008b-f998-4b6d-b45a-5c056b487435" providerId="ADAL" clId="{A004F88C-8F10-4B3E-A137-0BCDF84F5B27}" dt="2023-07-31T18:18:00.109" v="993" actId="2711"/>
          <ac:spMkLst>
            <pc:docMk/>
            <pc:sldMk cId="3979652440" sldId="313"/>
            <ac:spMk id="114" creationId="{ADCFCA55-9E85-443B-B04A-649028788687}"/>
          </ac:spMkLst>
        </pc:spChg>
        <pc:spChg chg="mod">
          <ac:chgData name="Juan David Martinez Vargas" userId="c632008b-f998-4b6d-b45a-5c056b487435" providerId="ADAL" clId="{A004F88C-8F10-4B3E-A137-0BCDF84F5B27}" dt="2023-07-31T18:18:00.109" v="993" actId="2711"/>
          <ac:spMkLst>
            <pc:docMk/>
            <pc:sldMk cId="3979652440" sldId="313"/>
            <ac:spMk id="115" creationId="{30B83A8A-A141-407A-A451-25E2D2717F31}"/>
          </ac:spMkLst>
        </pc:spChg>
        <pc:spChg chg="mod">
          <ac:chgData name="Juan David Martinez Vargas" userId="c632008b-f998-4b6d-b45a-5c056b487435" providerId="ADAL" clId="{A004F88C-8F10-4B3E-A137-0BCDF84F5B27}" dt="2023-07-31T18:18:00.109" v="993" actId="2711"/>
          <ac:spMkLst>
            <pc:docMk/>
            <pc:sldMk cId="3979652440" sldId="313"/>
            <ac:spMk id="116" creationId="{020CF881-2760-4B06-987E-377EE13915D6}"/>
          </ac:spMkLst>
        </pc:spChg>
        <pc:spChg chg="mod">
          <ac:chgData name="Juan David Martinez Vargas" userId="c632008b-f998-4b6d-b45a-5c056b487435" providerId="ADAL" clId="{A004F88C-8F10-4B3E-A137-0BCDF84F5B27}" dt="2023-07-31T18:18:00.109" v="993" actId="2711"/>
          <ac:spMkLst>
            <pc:docMk/>
            <pc:sldMk cId="3979652440" sldId="313"/>
            <ac:spMk id="117" creationId="{53EC4876-6918-41E9-8680-C36D1AD8C530}"/>
          </ac:spMkLst>
        </pc:spChg>
        <pc:spChg chg="mod">
          <ac:chgData name="Juan David Martinez Vargas" userId="c632008b-f998-4b6d-b45a-5c056b487435" providerId="ADAL" clId="{A004F88C-8F10-4B3E-A137-0BCDF84F5B27}" dt="2023-07-31T18:18:00.109" v="993" actId="2711"/>
          <ac:spMkLst>
            <pc:docMk/>
            <pc:sldMk cId="3979652440" sldId="313"/>
            <ac:spMk id="120" creationId="{6495F773-BA4D-4C2A-A5D1-4ACB9CBBBF5B}"/>
          </ac:spMkLst>
        </pc:spChg>
        <pc:spChg chg="mod">
          <ac:chgData name="Juan David Martinez Vargas" userId="c632008b-f998-4b6d-b45a-5c056b487435" providerId="ADAL" clId="{A004F88C-8F10-4B3E-A137-0BCDF84F5B27}" dt="2023-07-31T18:18:00.109" v="993" actId="2711"/>
          <ac:spMkLst>
            <pc:docMk/>
            <pc:sldMk cId="3979652440" sldId="313"/>
            <ac:spMk id="121" creationId="{22EE62E4-D996-4350-831A-BC7828FFA191}"/>
          </ac:spMkLst>
        </pc:spChg>
        <pc:spChg chg="mod">
          <ac:chgData name="Juan David Martinez Vargas" userId="c632008b-f998-4b6d-b45a-5c056b487435" providerId="ADAL" clId="{A004F88C-8F10-4B3E-A137-0BCDF84F5B27}" dt="2023-07-31T18:18:00.109" v="993" actId="2711"/>
          <ac:spMkLst>
            <pc:docMk/>
            <pc:sldMk cId="3979652440" sldId="313"/>
            <ac:spMk id="122" creationId="{F93A5EFF-A231-4646-9E26-5E3B48B670FA}"/>
          </ac:spMkLst>
        </pc:spChg>
        <pc:spChg chg="mod">
          <ac:chgData name="Juan David Martinez Vargas" userId="c632008b-f998-4b6d-b45a-5c056b487435" providerId="ADAL" clId="{A004F88C-8F10-4B3E-A137-0BCDF84F5B27}" dt="2023-07-31T18:18:00.109" v="993" actId="2711"/>
          <ac:spMkLst>
            <pc:docMk/>
            <pc:sldMk cId="3979652440" sldId="313"/>
            <ac:spMk id="123" creationId="{29213770-FF4B-4116-9D13-3B4A00344207}"/>
          </ac:spMkLst>
        </pc:spChg>
        <pc:spChg chg="add del mod">
          <ac:chgData name="Juan David Martinez Vargas" userId="c632008b-f998-4b6d-b45a-5c056b487435" providerId="ADAL" clId="{A004F88C-8F10-4B3E-A137-0BCDF84F5B27}" dt="2023-07-31T18:19:33.857" v="1013" actId="1076"/>
          <ac:spMkLst>
            <pc:docMk/>
            <pc:sldMk cId="3979652440" sldId="313"/>
            <ac:spMk id="124" creationId="{679EDAA7-E127-4BEA-BD31-3F4E4195FBCD}"/>
          </ac:spMkLst>
        </pc:spChg>
        <pc:grpChg chg="add del mod">
          <ac:chgData name="Juan David Martinez Vargas" userId="c632008b-f998-4b6d-b45a-5c056b487435" providerId="ADAL" clId="{A004F88C-8F10-4B3E-A137-0BCDF84F5B27}" dt="2023-07-31T18:16:19.005" v="982"/>
          <ac:grpSpMkLst>
            <pc:docMk/>
            <pc:sldMk cId="3979652440" sldId="313"/>
            <ac:grpSpMk id="3" creationId="{55EBD3BD-2CC7-475D-A370-86C5FC847587}"/>
          </ac:grpSpMkLst>
        </pc:grpChg>
        <pc:grpChg chg="add del mod">
          <ac:chgData name="Juan David Martinez Vargas" userId="c632008b-f998-4b6d-b45a-5c056b487435" providerId="ADAL" clId="{A004F88C-8F10-4B3E-A137-0BCDF84F5B27}" dt="2023-07-31T18:16:19.005" v="982"/>
          <ac:grpSpMkLst>
            <pc:docMk/>
            <pc:sldMk cId="3979652440" sldId="313"/>
            <ac:grpSpMk id="20" creationId="{097E531A-CF2D-43F0-BC70-BB6593572878}"/>
          </ac:grpSpMkLst>
        </pc:grpChg>
        <pc:grpChg chg="mod">
          <ac:chgData name="Juan David Martinez Vargas" userId="c632008b-f998-4b6d-b45a-5c056b487435" providerId="ADAL" clId="{A004F88C-8F10-4B3E-A137-0BCDF84F5B27}" dt="2023-07-31T18:16:17.869" v="981"/>
          <ac:grpSpMkLst>
            <pc:docMk/>
            <pc:sldMk cId="3979652440" sldId="313"/>
            <ac:grpSpMk id="21" creationId="{3EF41626-B54C-4D90-86BA-CB0B0BAE60C6}"/>
          </ac:grpSpMkLst>
        </pc:grpChg>
        <pc:grpChg chg="mod">
          <ac:chgData name="Juan David Martinez Vargas" userId="c632008b-f998-4b6d-b45a-5c056b487435" providerId="ADAL" clId="{A004F88C-8F10-4B3E-A137-0BCDF84F5B27}" dt="2023-07-31T18:16:17.869" v="981"/>
          <ac:grpSpMkLst>
            <pc:docMk/>
            <pc:sldMk cId="3979652440" sldId="313"/>
            <ac:grpSpMk id="31" creationId="{7EAAFD5E-8CA8-4D10-BD0C-AD69D6BE702E}"/>
          </ac:grpSpMkLst>
        </pc:grpChg>
        <pc:grpChg chg="add del mod">
          <ac:chgData name="Juan David Martinez Vargas" userId="c632008b-f998-4b6d-b45a-5c056b487435" providerId="ADAL" clId="{A004F88C-8F10-4B3E-A137-0BCDF84F5B27}" dt="2023-07-31T18:17:42.643" v="988" actId="478"/>
          <ac:grpSpMkLst>
            <pc:docMk/>
            <pc:sldMk cId="3979652440" sldId="313"/>
            <ac:grpSpMk id="63" creationId="{9AE3B907-8E77-443E-961E-5FFFC8BAF4C7}"/>
          </ac:grpSpMkLst>
        </pc:grpChg>
        <pc:grpChg chg="add mod">
          <ac:chgData name="Juan David Martinez Vargas" userId="c632008b-f998-4b6d-b45a-5c056b487435" providerId="ADAL" clId="{A004F88C-8F10-4B3E-A137-0BCDF84F5B27}" dt="2023-07-31T18:56:26.991" v="1816" actId="1076"/>
          <ac:grpSpMkLst>
            <pc:docMk/>
            <pc:sldMk cId="3979652440" sldId="313"/>
            <ac:grpSpMk id="82" creationId="{16DD1CAA-8ED0-49F4-8FA7-33C519D72A40}"/>
          </ac:grpSpMkLst>
        </pc:grpChg>
        <pc:grpChg chg="mod">
          <ac:chgData name="Juan David Martinez Vargas" userId="c632008b-f998-4b6d-b45a-5c056b487435" providerId="ADAL" clId="{A004F88C-8F10-4B3E-A137-0BCDF84F5B27}" dt="2023-07-31T18:17:57.075" v="992"/>
          <ac:grpSpMkLst>
            <pc:docMk/>
            <pc:sldMk cId="3979652440" sldId="313"/>
            <ac:grpSpMk id="83" creationId="{CC16159A-D19C-4C20-A1F3-DE9FE304390D}"/>
          </ac:grpSpMkLst>
        </pc:grpChg>
        <pc:grpChg chg="mod">
          <ac:chgData name="Juan David Martinez Vargas" userId="c632008b-f998-4b6d-b45a-5c056b487435" providerId="ADAL" clId="{A004F88C-8F10-4B3E-A137-0BCDF84F5B27}" dt="2023-07-31T18:17:57.075" v="992"/>
          <ac:grpSpMkLst>
            <pc:docMk/>
            <pc:sldMk cId="3979652440" sldId="313"/>
            <ac:grpSpMk id="93" creationId="{407ACDAA-A62D-4107-97E2-23D64B942C5F}"/>
          </ac:grpSpMkLst>
        </pc:grpChg>
        <pc:picChg chg="add del mod">
          <ac:chgData name="Juan David Martinez Vargas" userId="c632008b-f998-4b6d-b45a-5c056b487435" providerId="ADAL" clId="{A004F88C-8F10-4B3E-A137-0BCDF84F5B27}" dt="2023-07-31T18:42:52.228" v="1704" actId="478"/>
          <ac:picMkLst>
            <pc:docMk/>
            <pc:sldMk cId="3979652440" sldId="313"/>
            <ac:picMk id="79" creationId="{13B23257-CDFA-4577-93E3-684690FE86EF}"/>
          </ac:picMkLst>
        </pc:picChg>
        <pc:picChg chg="add del mod">
          <ac:chgData name="Juan David Martinez Vargas" userId="c632008b-f998-4b6d-b45a-5c056b487435" providerId="ADAL" clId="{A004F88C-8F10-4B3E-A137-0BCDF84F5B27}" dt="2023-07-31T18:43:57.096" v="1714" actId="478"/>
          <ac:picMkLst>
            <pc:docMk/>
            <pc:sldMk cId="3979652440" sldId="313"/>
            <ac:picMk id="126" creationId="{4677D674-2CB6-4FC8-9EC9-C5E642B2928C}"/>
          </ac:picMkLst>
        </pc:picChg>
        <pc:picChg chg="add del mod">
          <ac:chgData name="Juan David Martinez Vargas" userId="c632008b-f998-4b6d-b45a-5c056b487435" providerId="ADAL" clId="{A004F88C-8F10-4B3E-A137-0BCDF84F5B27}" dt="2023-07-31T18:44:13.538" v="1718" actId="478"/>
          <ac:picMkLst>
            <pc:docMk/>
            <pc:sldMk cId="3979652440" sldId="313"/>
            <ac:picMk id="128" creationId="{EFB4D56B-13EF-46DA-B4A7-2AE1AFE13AF6}"/>
          </ac:picMkLst>
        </pc:picChg>
        <pc:picChg chg="add mod">
          <ac:chgData name="Juan David Martinez Vargas" userId="c632008b-f998-4b6d-b45a-5c056b487435" providerId="ADAL" clId="{A004F88C-8F10-4B3E-A137-0BCDF84F5B27}" dt="2023-07-31T18:52:26.325" v="1787" actId="1076"/>
          <ac:picMkLst>
            <pc:docMk/>
            <pc:sldMk cId="3979652440" sldId="313"/>
            <ac:picMk id="130" creationId="{0EA86610-3F7F-430F-B4E4-F4FA682F6B9C}"/>
          </ac:picMkLst>
        </pc:picChg>
        <pc:cxnChg chg="mod">
          <ac:chgData name="Juan David Martinez Vargas" userId="c632008b-f998-4b6d-b45a-5c056b487435" providerId="ADAL" clId="{A004F88C-8F10-4B3E-A137-0BCDF84F5B27}" dt="2023-07-31T18:16:17.869" v="981"/>
          <ac:cxnSpMkLst>
            <pc:docMk/>
            <pc:sldMk cId="3979652440" sldId="313"/>
            <ac:cxnSpMk id="30" creationId="{10E8B0C1-AFEC-4BE3-B3E1-76F42232F94F}"/>
          </ac:cxnSpMkLst>
        </pc:cxnChg>
        <pc:cxnChg chg="mod">
          <ac:chgData name="Juan David Martinez Vargas" userId="c632008b-f998-4b6d-b45a-5c056b487435" providerId="ADAL" clId="{A004F88C-8F10-4B3E-A137-0BCDF84F5B27}" dt="2023-07-31T18:16:17.869" v="981"/>
          <ac:cxnSpMkLst>
            <pc:docMk/>
            <pc:sldMk cId="3979652440" sldId="313"/>
            <ac:cxnSpMk id="56" creationId="{224A38A7-6A98-4A83-921C-3E683AAFD5F7}"/>
          </ac:cxnSpMkLst>
        </pc:cxnChg>
        <pc:cxnChg chg="mod">
          <ac:chgData name="Juan David Martinez Vargas" userId="c632008b-f998-4b6d-b45a-5c056b487435" providerId="ADAL" clId="{A004F88C-8F10-4B3E-A137-0BCDF84F5B27}" dt="2023-07-31T18:16:17.869" v="981"/>
          <ac:cxnSpMkLst>
            <pc:docMk/>
            <pc:sldMk cId="3979652440" sldId="313"/>
            <ac:cxnSpMk id="57" creationId="{422CF6CE-F9BC-4962-B541-A61A3486FF1F}"/>
          </ac:cxnSpMkLst>
        </pc:cxnChg>
        <pc:cxnChg chg="mod">
          <ac:chgData name="Juan David Martinez Vargas" userId="c632008b-f998-4b6d-b45a-5c056b487435" providerId="ADAL" clId="{A004F88C-8F10-4B3E-A137-0BCDF84F5B27}" dt="2023-07-31T18:17:57.075" v="992"/>
          <ac:cxnSpMkLst>
            <pc:docMk/>
            <pc:sldMk cId="3979652440" sldId="313"/>
            <ac:cxnSpMk id="92" creationId="{6C358066-2F80-433B-B8EC-FEC12DD0C57F}"/>
          </ac:cxnSpMkLst>
        </pc:cxnChg>
        <pc:cxnChg chg="mod">
          <ac:chgData name="Juan David Martinez Vargas" userId="c632008b-f998-4b6d-b45a-5c056b487435" providerId="ADAL" clId="{A004F88C-8F10-4B3E-A137-0BCDF84F5B27}" dt="2023-07-31T18:17:57.075" v="992"/>
          <ac:cxnSpMkLst>
            <pc:docMk/>
            <pc:sldMk cId="3979652440" sldId="313"/>
            <ac:cxnSpMk id="118" creationId="{7832BEFD-F6C0-4D1F-A9BF-2AA03DE4937D}"/>
          </ac:cxnSpMkLst>
        </pc:cxnChg>
        <pc:cxnChg chg="mod">
          <ac:chgData name="Juan David Martinez Vargas" userId="c632008b-f998-4b6d-b45a-5c056b487435" providerId="ADAL" clId="{A004F88C-8F10-4B3E-A137-0BCDF84F5B27}" dt="2023-07-31T18:17:57.075" v="992"/>
          <ac:cxnSpMkLst>
            <pc:docMk/>
            <pc:sldMk cId="3979652440" sldId="313"/>
            <ac:cxnSpMk id="119" creationId="{D9792352-EAA9-4753-8D80-8AD49FBE131B}"/>
          </ac:cxnSpMkLst>
        </pc:cxnChg>
      </pc:sldChg>
      <pc:sldChg chg="addSp delSp modSp add del mod">
        <pc:chgData name="Juan David Martinez Vargas" userId="c632008b-f998-4b6d-b45a-5c056b487435" providerId="ADAL" clId="{A004F88C-8F10-4B3E-A137-0BCDF84F5B27}" dt="2023-07-27T22:08:12.478" v="664" actId="47"/>
        <pc:sldMkLst>
          <pc:docMk/>
          <pc:sldMk cId="4159706091" sldId="313"/>
        </pc:sldMkLst>
        <pc:picChg chg="del ord">
          <ac:chgData name="Juan David Martinez Vargas" userId="c632008b-f998-4b6d-b45a-5c056b487435" providerId="ADAL" clId="{A004F88C-8F10-4B3E-A137-0BCDF84F5B27}" dt="2023-07-27T22:08:11.034" v="663" actId="478"/>
          <ac:picMkLst>
            <pc:docMk/>
            <pc:sldMk cId="4159706091" sldId="313"/>
            <ac:picMk id="37" creationId="{39208490-3191-41F1-9E1D-2BAA81C47B26}"/>
          </ac:picMkLst>
        </pc:picChg>
        <pc:cxnChg chg="add del">
          <ac:chgData name="Juan David Martinez Vargas" userId="c632008b-f998-4b6d-b45a-5c056b487435" providerId="ADAL" clId="{A004F88C-8F10-4B3E-A137-0BCDF84F5B27}" dt="2023-07-27T22:06:53.651" v="655" actId="11529"/>
          <ac:cxnSpMkLst>
            <pc:docMk/>
            <pc:sldMk cId="4159706091" sldId="313"/>
            <ac:cxnSpMk id="4" creationId="{90A6A36A-4D9A-4E44-9B75-7A7E46BB286D}"/>
          </ac:cxnSpMkLst>
        </pc:cxnChg>
        <pc:cxnChg chg="add mod">
          <ac:chgData name="Juan David Martinez Vargas" userId="c632008b-f998-4b6d-b45a-5c056b487435" providerId="ADAL" clId="{A004F88C-8F10-4B3E-A137-0BCDF84F5B27}" dt="2023-07-27T22:07:53.997" v="661" actId="14100"/>
          <ac:cxnSpMkLst>
            <pc:docMk/>
            <pc:sldMk cId="4159706091" sldId="313"/>
            <ac:cxnSpMk id="6" creationId="{9E7DF210-F324-482B-91B5-C06B02F12223}"/>
          </ac:cxnSpMkLst>
        </pc:cxnChg>
      </pc:sldChg>
      <pc:sldChg chg="addSp delSp modSp new mod">
        <pc:chgData name="Juan David Martinez Vargas" userId="c632008b-f998-4b6d-b45a-5c056b487435" providerId="ADAL" clId="{A004F88C-8F10-4B3E-A137-0BCDF84F5B27}" dt="2023-07-31T18:55:56.508" v="1812" actId="1076"/>
        <pc:sldMkLst>
          <pc:docMk/>
          <pc:sldMk cId="1131726112" sldId="314"/>
        </pc:sldMkLst>
        <pc:spChg chg="mod">
          <ac:chgData name="Juan David Martinez Vargas" userId="c632008b-f998-4b6d-b45a-5c056b487435" providerId="ADAL" clId="{A004F88C-8F10-4B3E-A137-0BCDF84F5B27}" dt="2023-07-31T18:20:41.266" v="1023"/>
          <ac:spMkLst>
            <pc:docMk/>
            <pc:sldMk cId="1131726112" sldId="314"/>
            <ac:spMk id="3" creationId="{781620C2-7345-4786-ADE0-98834258F99F}"/>
          </ac:spMkLst>
        </pc:spChg>
        <pc:spChg chg="mod">
          <ac:chgData name="Juan David Martinez Vargas" userId="c632008b-f998-4b6d-b45a-5c056b487435" providerId="ADAL" clId="{A004F88C-8F10-4B3E-A137-0BCDF84F5B27}" dt="2023-07-31T18:20:41.266" v="1023"/>
          <ac:spMkLst>
            <pc:docMk/>
            <pc:sldMk cId="1131726112" sldId="314"/>
            <ac:spMk id="4" creationId="{565AD613-3C05-4FC8-B402-CBF7D6DDC316}"/>
          </ac:spMkLst>
        </pc:spChg>
        <pc:spChg chg="mod">
          <ac:chgData name="Juan David Martinez Vargas" userId="c632008b-f998-4b6d-b45a-5c056b487435" providerId="ADAL" clId="{A004F88C-8F10-4B3E-A137-0BCDF84F5B27}" dt="2023-07-31T18:20:41.266" v="1023"/>
          <ac:spMkLst>
            <pc:docMk/>
            <pc:sldMk cId="1131726112" sldId="314"/>
            <ac:spMk id="5" creationId="{A543019D-1D15-4DD1-8CD1-7523B73A2759}"/>
          </ac:spMkLst>
        </pc:spChg>
        <pc:spChg chg="mod">
          <ac:chgData name="Juan David Martinez Vargas" userId="c632008b-f998-4b6d-b45a-5c056b487435" providerId="ADAL" clId="{A004F88C-8F10-4B3E-A137-0BCDF84F5B27}" dt="2023-07-31T18:20:41.266" v="1023"/>
          <ac:spMkLst>
            <pc:docMk/>
            <pc:sldMk cId="1131726112" sldId="314"/>
            <ac:spMk id="6" creationId="{5E41EB2F-5B30-445B-B931-EC69600C095A}"/>
          </ac:spMkLst>
        </pc:spChg>
        <pc:spChg chg="mod">
          <ac:chgData name="Juan David Martinez Vargas" userId="c632008b-f998-4b6d-b45a-5c056b487435" providerId="ADAL" clId="{A004F88C-8F10-4B3E-A137-0BCDF84F5B27}" dt="2023-07-31T18:20:41.266" v="1023"/>
          <ac:spMkLst>
            <pc:docMk/>
            <pc:sldMk cId="1131726112" sldId="314"/>
            <ac:spMk id="7" creationId="{4A8AA99A-23AE-4847-86ED-C72D07177D34}"/>
          </ac:spMkLst>
        </pc:spChg>
        <pc:spChg chg="mod">
          <ac:chgData name="Juan David Martinez Vargas" userId="c632008b-f998-4b6d-b45a-5c056b487435" providerId="ADAL" clId="{A004F88C-8F10-4B3E-A137-0BCDF84F5B27}" dt="2023-07-31T18:20:41.266" v="1023"/>
          <ac:spMkLst>
            <pc:docMk/>
            <pc:sldMk cId="1131726112" sldId="314"/>
            <ac:spMk id="8" creationId="{3E867CED-33EF-4DD4-8EF6-14954E2260D7}"/>
          </ac:spMkLst>
        </pc:spChg>
        <pc:spChg chg="mod">
          <ac:chgData name="Juan David Martinez Vargas" userId="c632008b-f998-4b6d-b45a-5c056b487435" providerId="ADAL" clId="{A004F88C-8F10-4B3E-A137-0BCDF84F5B27}" dt="2023-07-31T18:20:41.266" v="1023"/>
          <ac:spMkLst>
            <pc:docMk/>
            <pc:sldMk cId="1131726112" sldId="314"/>
            <ac:spMk id="9" creationId="{D30F8673-975E-428D-99E1-E15494128DE7}"/>
          </ac:spMkLst>
        </pc:spChg>
        <pc:spChg chg="mod">
          <ac:chgData name="Juan David Martinez Vargas" userId="c632008b-f998-4b6d-b45a-5c056b487435" providerId="ADAL" clId="{A004F88C-8F10-4B3E-A137-0BCDF84F5B27}" dt="2023-07-31T18:20:41.266" v="1023"/>
          <ac:spMkLst>
            <pc:docMk/>
            <pc:sldMk cId="1131726112" sldId="314"/>
            <ac:spMk id="10" creationId="{B2EB0225-7287-413A-A7BE-37B33F297174}"/>
          </ac:spMkLst>
        </pc:spChg>
        <pc:spChg chg="mod">
          <ac:chgData name="Juan David Martinez Vargas" userId="c632008b-f998-4b6d-b45a-5c056b487435" providerId="ADAL" clId="{A004F88C-8F10-4B3E-A137-0BCDF84F5B27}" dt="2023-07-31T18:20:41.266" v="1023"/>
          <ac:spMkLst>
            <pc:docMk/>
            <pc:sldMk cId="1131726112" sldId="314"/>
            <ac:spMk id="11" creationId="{0B6F6CDC-F8C8-422D-A63E-09FE23B0EB4C}"/>
          </ac:spMkLst>
        </pc:spChg>
        <pc:spChg chg="mod">
          <ac:chgData name="Juan David Martinez Vargas" userId="c632008b-f998-4b6d-b45a-5c056b487435" providerId="ADAL" clId="{A004F88C-8F10-4B3E-A137-0BCDF84F5B27}" dt="2023-07-31T18:20:41.266" v="1023"/>
          <ac:spMkLst>
            <pc:docMk/>
            <pc:sldMk cId="1131726112" sldId="314"/>
            <ac:spMk id="12" creationId="{2526360D-63F9-4C81-9EA7-BEE49809CBE5}"/>
          </ac:spMkLst>
        </pc:spChg>
        <pc:spChg chg="add mod">
          <ac:chgData name="Juan David Martinez Vargas" userId="c632008b-f998-4b6d-b45a-5c056b487435" providerId="ADAL" clId="{A004F88C-8F10-4B3E-A137-0BCDF84F5B27}" dt="2023-07-31T18:20:53.149" v="1025" actId="1076"/>
          <ac:spMkLst>
            <pc:docMk/>
            <pc:sldMk cId="1131726112" sldId="314"/>
            <ac:spMk id="13" creationId="{D0E94F8B-F2C2-4832-997B-F69DD4CA30BC}"/>
          </ac:spMkLst>
        </pc:spChg>
        <pc:spChg chg="add mod">
          <ac:chgData name="Juan David Martinez Vargas" userId="c632008b-f998-4b6d-b45a-5c056b487435" providerId="ADAL" clId="{A004F88C-8F10-4B3E-A137-0BCDF84F5B27}" dt="2023-07-31T18:20:53.149" v="1025" actId="1076"/>
          <ac:spMkLst>
            <pc:docMk/>
            <pc:sldMk cId="1131726112" sldId="314"/>
            <ac:spMk id="14" creationId="{A2B45388-A519-4DFE-AC94-B34BD1C9A5BD}"/>
          </ac:spMkLst>
        </pc:spChg>
        <pc:spChg chg="add mod">
          <ac:chgData name="Juan David Martinez Vargas" userId="c632008b-f998-4b6d-b45a-5c056b487435" providerId="ADAL" clId="{A004F88C-8F10-4B3E-A137-0BCDF84F5B27}" dt="2023-07-31T18:20:53.149" v="1025" actId="1076"/>
          <ac:spMkLst>
            <pc:docMk/>
            <pc:sldMk cId="1131726112" sldId="314"/>
            <ac:spMk id="15" creationId="{DA94F2FF-021B-43EF-AEB4-08E949A3F385}"/>
          </ac:spMkLst>
        </pc:spChg>
        <pc:spChg chg="add mod">
          <ac:chgData name="Juan David Martinez Vargas" userId="c632008b-f998-4b6d-b45a-5c056b487435" providerId="ADAL" clId="{A004F88C-8F10-4B3E-A137-0BCDF84F5B27}" dt="2023-07-31T18:20:53.149" v="1025" actId="1076"/>
          <ac:spMkLst>
            <pc:docMk/>
            <pc:sldMk cId="1131726112" sldId="314"/>
            <ac:spMk id="16" creationId="{9806E8D3-2416-46C5-B631-45774C5DAFD6}"/>
          </ac:spMkLst>
        </pc:spChg>
        <pc:spChg chg="add del mod">
          <ac:chgData name="Juan David Martinez Vargas" userId="c632008b-f998-4b6d-b45a-5c056b487435" providerId="ADAL" clId="{A004F88C-8F10-4B3E-A137-0BCDF84F5B27}" dt="2023-07-31T18:21:25.072" v="1027" actId="478"/>
          <ac:spMkLst>
            <pc:docMk/>
            <pc:sldMk cId="1131726112" sldId="314"/>
            <ac:spMk id="17" creationId="{A933650A-3C54-4B4A-957F-38D1C82AFDE4}"/>
          </ac:spMkLst>
        </pc:spChg>
        <pc:spChg chg="add del mod">
          <ac:chgData name="Juan David Martinez Vargas" userId="c632008b-f998-4b6d-b45a-5c056b487435" providerId="ADAL" clId="{A004F88C-8F10-4B3E-A137-0BCDF84F5B27}" dt="2023-07-31T18:21:26.206" v="1028" actId="478"/>
          <ac:spMkLst>
            <pc:docMk/>
            <pc:sldMk cId="1131726112" sldId="314"/>
            <ac:spMk id="18" creationId="{1A7C1A68-D39B-48B2-8BDC-8CE5E604A2B4}"/>
          </ac:spMkLst>
        </pc:spChg>
        <pc:spChg chg="add mod">
          <ac:chgData name="Juan David Martinez Vargas" userId="c632008b-f998-4b6d-b45a-5c056b487435" providerId="ADAL" clId="{A004F88C-8F10-4B3E-A137-0BCDF84F5B27}" dt="2023-07-31T18:21:40.105" v="1032"/>
          <ac:spMkLst>
            <pc:docMk/>
            <pc:sldMk cId="1131726112" sldId="314"/>
            <ac:spMk id="21" creationId="{25F87E47-A9F8-4934-A8C6-197C74C0966C}"/>
          </ac:spMkLst>
        </pc:spChg>
        <pc:spChg chg="add del mod">
          <ac:chgData name="Juan David Martinez Vargas" userId="c632008b-f998-4b6d-b45a-5c056b487435" providerId="ADAL" clId="{A004F88C-8F10-4B3E-A137-0BCDF84F5B27}" dt="2023-07-31T18:22:41.537" v="1040" actId="478"/>
          <ac:spMkLst>
            <pc:docMk/>
            <pc:sldMk cId="1131726112" sldId="314"/>
            <ac:spMk id="23" creationId="{D5C6B948-F2B6-4620-AD85-9884C38D8F38}"/>
          </ac:spMkLst>
        </pc:spChg>
        <pc:spChg chg="add mod">
          <ac:chgData name="Juan David Martinez Vargas" userId="c632008b-f998-4b6d-b45a-5c056b487435" providerId="ADAL" clId="{A004F88C-8F10-4B3E-A137-0BCDF84F5B27}" dt="2023-07-31T18:55:56.508" v="1812" actId="1076"/>
          <ac:spMkLst>
            <pc:docMk/>
            <pc:sldMk cId="1131726112" sldId="314"/>
            <ac:spMk id="30" creationId="{D653BC91-23A0-470A-8FC0-8804B3F01DBB}"/>
          </ac:spMkLst>
        </pc:spChg>
        <pc:spChg chg="mod">
          <ac:chgData name="Juan David Martinez Vargas" userId="c632008b-f998-4b6d-b45a-5c056b487435" providerId="ADAL" clId="{A004F88C-8F10-4B3E-A137-0BCDF84F5B27}" dt="2023-07-31T18:45:32.374" v="1725"/>
          <ac:spMkLst>
            <pc:docMk/>
            <pc:sldMk cId="1131726112" sldId="314"/>
            <ac:spMk id="37" creationId="{57C03810-ABF2-4F25-A226-07CB64E44C35}"/>
          </ac:spMkLst>
        </pc:spChg>
        <pc:spChg chg="mod">
          <ac:chgData name="Juan David Martinez Vargas" userId="c632008b-f998-4b6d-b45a-5c056b487435" providerId="ADAL" clId="{A004F88C-8F10-4B3E-A137-0BCDF84F5B27}" dt="2023-07-31T18:45:32.374" v="1725"/>
          <ac:spMkLst>
            <pc:docMk/>
            <pc:sldMk cId="1131726112" sldId="314"/>
            <ac:spMk id="38" creationId="{EEEDA9F5-22B9-40EA-9991-4AE25F2BB079}"/>
          </ac:spMkLst>
        </pc:spChg>
        <pc:spChg chg="mod">
          <ac:chgData name="Juan David Martinez Vargas" userId="c632008b-f998-4b6d-b45a-5c056b487435" providerId="ADAL" clId="{A004F88C-8F10-4B3E-A137-0BCDF84F5B27}" dt="2023-07-31T18:45:32.374" v="1725"/>
          <ac:spMkLst>
            <pc:docMk/>
            <pc:sldMk cId="1131726112" sldId="314"/>
            <ac:spMk id="39" creationId="{90EC2FA4-42A4-4AA9-B0B4-6207BD518298}"/>
          </ac:spMkLst>
        </pc:spChg>
        <pc:spChg chg="mod">
          <ac:chgData name="Juan David Martinez Vargas" userId="c632008b-f998-4b6d-b45a-5c056b487435" providerId="ADAL" clId="{A004F88C-8F10-4B3E-A137-0BCDF84F5B27}" dt="2023-07-31T18:45:32.374" v="1725"/>
          <ac:spMkLst>
            <pc:docMk/>
            <pc:sldMk cId="1131726112" sldId="314"/>
            <ac:spMk id="40" creationId="{0B2074EF-5D67-4654-BDC6-2C380BC78AAA}"/>
          </ac:spMkLst>
        </pc:spChg>
        <pc:spChg chg="mod">
          <ac:chgData name="Juan David Martinez Vargas" userId="c632008b-f998-4b6d-b45a-5c056b487435" providerId="ADAL" clId="{A004F88C-8F10-4B3E-A137-0BCDF84F5B27}" dt="2023-07-31T18:45:32.374" v="1725"/>
          <ac:spMkLst>
            <pc:docMk/>
            <pc:sldMk cId="1131726112" sldId="314"/>
            <ac:spMk id="41" creationId="{5758DBDA-0DA0-4F6E-B879-C8F8CD8B3DA7}"/>
          </ac:spMkLst>
        </pc:spChg>
        <pc:spChg chg="mod">
          <ac:chgData name="Juan David Martinez Vargas" userId="c632008b-f998-4b6d-b45a-5c056b487435" providerId="ADAL" clId="{A004F88C-8F10-4B3E-A137-0BCDF84F5B27}" dt="2023-07-31T18:45:32.374" v="1725"/>
          <ac:spMkLst>
            <pc:docMk/>
            <pc:sldMk cId="1131726112" sldId="314"/>
            <ac:spMk id="42" creationId="{BE75E2EE-CA14-4FA6-9062-B80561DF01F5}"/>
          </ac:spMkLst>
        </pc:spChg>
        <pc:spChg chg="mod">
          <ac:chgData name="Juan David Martinez Vargas" userId="c632008b-f998-4b6d-b45a-5c056b487435" providerId="ADAL" clId="{A004F88C-8F10-4B3E-A137-0BCDF84F5B27}" dt="2023-07-31T18:45:32.374" v="1725"/>
          <ac:spMkLst>
            <pc:docMk/>
            <pc:sldMk cId="1131726112" sldId="314"/>
            <ac:spMk id="43" creationId="{751C21EC-0A06-4F40-AC37-187E7A4CC0A1}"/>
          </ac:spMkLst>
        </pc:spChg>
        <pc:spChg chg="mod">
          <ac:chgData name="Juan David Martinez Vargas" userId="c632008b-f998-4b6d-b45a-5c056b487435" providerId="ADAL" clId="{A004F88C-8F10-4B3E-A137-0BCDF84F5B27}" dt="2023-07-31T18:45:32.374" v="1725"/>
          <ac:spMkLst>
            <pc:docMk/>
            <pc:sldMk cId="1131726112" sldId="314"/>
            <ac:spMk id="44" creationId="{87B6A635-D6F2-4D0C-9780-0DCC12A9DC62}"/>
          </ac:spMkLst>
        </pc:spChg>
        <pc:spChg chg="mod">
          <ac:chgData name="Juan David Martinez Vargas" userId="c632008b-f998-4b6d-b45a-5c056b487435" providerId="ADAL" clId="{A004F88C-8F10-4B3E-A137-0BCDF84F5B27}" dt="2023-07-31T18:45:32.374" v="1725"/>
          <ac:spMkLst>
            <pc:docMk/>
            <pc:sldMk cId="1131726112" sldId="314"/>
            <ac:spMk id="45" creationId="{25E688E2-D792-411F-BAD0-2BF76DDB0D0F}"/>
          </ac:spMkLst>
        </pc:spChg>
        <pc:spChg chg="mod">
          <ac:chgData name="Juan David Martinez Vargas" userId="c632008b-f998-4b6d-b45a-5c056b487435" providerId="ADAL" clId="{A004F88C-8F10-4B3E-A137-0BCDF84F5B27}" dt="2023-07-31T18:45:32.374" v="1725"/>
          <ac:spMkLst>
            <pc:docMk/>
            <pc:sldMk cId="1131726112" sldId="314"/>
            <ac:spMk id="46" creationId="{6F77C8DA-BA45-4146-ABC6-5085572D3082}"/>
          </ac:spMkLst>
        </pc:spChg>
        <pc:spChg chg="mod">
          <ac:chgData name="Juan David Martinez Vargas" userId="c632008b-f998-4b6d-b45a-5c056b487435" providerId="ADAL" clId="{A004F88C-8F10-4B3E-A137-0BCDF84F5B27}" dt="2023-07-31T18:45:32.374" v="1725"/>
          <ac:spMkLst>
            <pc:docMk/>
            <pc:sldMk cId="1131726112" sldId="314"/>
            <ac:spMk id="47" creationId="{0A5E6882-4F3B-4973-B52D-C6C6F8B98688}"/>
          </ac:spMkLst>
        </pc:spChg>
        <pc:spChg chg="mod">
          <ac:chgData name="Juan David Martinez Vargas" userId="c632008b-f998-4b6d-b45a-5c056b487435" providerId="ADAL" clId="{A004F88C-8F10-4B3E-A137-0BCDF84F5B27}" dt="2023-07-31T18:45:32.374" v="1725"/>
          <ac:spMkLst>
            <pc:docMk/>
            <pc:sldMk cId="1131726112" sldId="314"/>
            <ac:spMk id="48" creationId="{54AA8413-7316-4385-9583-C5CC01E25AD1}"/>
          </ac:spMkLst>
        </pc:spChg>
        <pc:spChg chg="mod">
          <ac:chgData name="Juan David Martinez Vargas" userId="c632008b-f998-4b6d-b45a-5c056b487435" providerId="ADAL" clId="{A004F88C-8F10-4B3E-A137-0BCDF84F5B27}" dt="2023-07-31T18:45:32.374" v="1725"/>
          <ac:spMkLst>
            <pc:docMk/>
            <pc:sldMk cId="1131726112" sldId="314"/>
            <ac:spMk id="49" creationId="{46C8A624-5F31-4E2B-BD61-689F227209EA}"/>
          </ac:spMkLst>
        </pc:spChg>
        <pc:spChg chg="mod">
          <ac:chgData name="Juan David Martinez Vargas" userId="c632008b-f998-4b6d-b45a-5c056b487435" providerId="ADAL" clId="{A004F88C-8F10-4B3E-A137-0BCDF84F5B27}" dt="2023-07-31T18:45:32.374" v="1725"/>
          <ac:spMkLst>
            <pc:docMk/>
            <pc:sldMk cId="1131726112" sldId="314"/>
            <ac:spMk id="50" creationId="{2B1005EB-36E2-4BFC-9458-8AE0697EBE78}"/>
          </ac:spMkLst>
        </pc:spChg>
        <pc:spChg chg="mod">
          <ac:chgData name="Juan David Martinez Vargas" userId="c632008b-f998-4b6d-b45a-5c056b487435" providerId="ADAL" clId="{A004F88C-8F10-4B3E-A137-0BCDF84F5B27}" dt="2023-07-31T18:45:32.374" v="1725"/>
          <ac:spMkLst>
            <pc:docMk/>
            <pc:sldMk cId="1131726112" sldId="314"/>
            <ac:spMk id="51" creationId="{140D17DF-7596-47AF-9DD3-E6D71DF98277}"/>
          </ac:spMkLst>
        </pc:spChg>
        <pc:spChg chg="mod">
          <ac:chgData name="Juan David Martinez Vargas" userId="c632008b-f998-4b6d-b45a-5c056b487435" providerId="ADAL" clId="{A004F88C-8F10-4B3E-A137-0BCDF84F5B27}" dt="2023-07-31T18:45:32.374" v="1725"/>
          <ac:spMkLst>
            <pc:docMk/>
            <pc:sldMk cId="1131726112" sldId="314"/>
            <ac:spMk id="52" creationId="{9FE4A32E-9157-4F60-B858-3310E14D8562}"/>
          </ac:spMkLst>
        </pc:spChg>
        <pc:grpChg chg="add del mod">
          <ac:chgData name="Juan David Martinez Vargas" userId="c632008b-f998-4b6d-b45a-5c056b487435" providerId="ADAL" clId="{A004F88C-8F10-4B3E-A137-0BCDF84F5B27}" dt="2023-07-31T18:21:23.614" v="1026" actId="478"/>
          <ac:grpSpMkLst>
            <pc:docMk/>
            <pc:sldMk cId="1131726112" sldId="314"/>
            <ac:grpSpMk id="2" creationId="{9F843981-AD82-470E-AE35-13B85AB6C03C}"/>
          </ac:grpSpMkLst>
        </pc:grpChg>
        <pc:grpChg chg="add del mod">
          <ac:chgData name="Juan David Martinez Vargas" userId="c632008b-f998-4b6d-b45a-5c056b487435" providerId="ADAL" clId="{A004F88C-8F10-4B3E-A137-0BCDF84F5B27}" dt="2023-07-31T18:45:35.723" v="1727" actId="478"/>
          <ac:grpSpMkLst>
            <pc:docMk/>
            <pc:sldMk cId="1131726112" sldId="314"/>
            <ac:grpSpMk id="35" creationId="{5A700310-C3BE-4E9D-A593-80736CCAECD8}"/>
          </ac:grpSpMkLst>
        </pc:grpChg>
        <pc:grpChg chg="mod">
          <ac:chgData name="Juan David Martinez Vargas" userId="c632008b-f998-4b6d-b45a-5c056b487435" providerId="ADAL" clId="{A004F88C-8F10-4B3E-A137-0BCDF84F5B27}" dt="2023-07-31T18:45:32.374" v="1725"/>
          <ac:grpSpMkLst>
            <pc:docMk/>
            <pc:sldMk cId="1131726112" sldId="314"/>
            <ac:grpSpMk id="36" creationId="{3049985E-4B3E-462B-A790-DD01DF19EB40}"/>
          </ac:grpSpMkLst>
        </pc:grpChg>
        <pc:picChg chg="add del mod">
          <ac:chgData name="Juan David Martinez Vargas" userId="c632008b-f998-4b6d-b45a-5c056b487435" providerId="ADAL" clId="{A004F88C-8F10-4B3E-A137-0BCDF84F5B27}" dt="2023-07-31T18:21:46.803" v="1034" actId="478"/>
          <ac:picMkLst>
            <pc:docMk/>
            <pc:sldMk cId="1131726112" sldId="314"/>
            <ac:picMk id="20" creationId="{662DB999-9C79-4C51-BF35-8B94E4A356A0}"/>
          </ac:picMkLst>
        </pc:picChg>
        <pc:picChg chg="add del mod">
          <ac:chgData name="Juan David Martinez Vargas" userId="c632008b-f998-4b6d-b45a-5c056b487435" providerId="ADAL" clId="{A004F88C-8F10-4B3E-A137-0BCDF84F5B27}" dt="2023-07-31T18:42:54.024" v="1705" actId="478"/>
          <ac:picMkLst>
            <pc:docMk/>
            <pc:sldMk cId="1131726112" sldId="314"/>
            <ac:picMk id="22" creationId="{5AB385BD-1D54-46CD-813B-D156F39792B1}"/>
          </ac:picMkLst>
        </pc:picChg>
        <pc:picChg chg="add del mod">
          <ac:chgData name="Juan David Martinez Vargas" userId="c632008b-f998-4b6d-b45a-5c056b487435" providerId="ADAL" clId="{A004F88C-8F10-4B3E-A137-0BCDF84F5B27}" dt="2023-07-31T18:26:33.285" v="1043" actId="478"/>
          <ac:picMkLst>
            <pc:docMk/>
            <pc:sldMk cId="1131726112" sldId="314"/>
            <ac:picMk id="25" creationId="{CFF98677-D93C-422C-92C2-F1E8B4017829}"/>
          </ac:picMkLst>
        </pc:picChg>
        <pc:picChg chg="add del">
          <ac:chgData name="Juan David Martinez Vargas" userId="c632008b-f998-4b6d-b45a-5c056b487435" providerId="ADAL" clId="{A004F88C-8F10-4B3E-A137-0BCDF84F5B27}" dt="2023-07-31T18:26:37.308" v="1046" actId="22"/>
          <ac:picMkLst>
            <pc:docMk/>
            <pc:sldMk cId="1131726112" sldId="314"/>
            <ac:picMk id="27" creationId="{28A401C7-2139-40B1-B61E-8CA300FFBD57}"/>
          </ac:picMkLst>
        </pc:picChg>
        <pc:picChg chg="add del">
          <ac:chgData name="Juan David Martinez Vargas" userId="c632008b-f998-4b6d-b45a-5c056b487435" providerId="ADAL" clId="{A004F88C-8F10-4B3E-A137-0BCDF84F5B27}" dt="2023-07-31T18:27:28.610" v="1050" actId="22"/>
          <ac:picMkLst>
            <pc:docMk/>
            <pc:sldMk cId="1131726112" sldId="314"/>
            <ac:picMk id="29" creationId="{CFD1F227-A0AA-4F78-9B4D-FB0D364FF6F9}"/>
          </ac:picMkLst>
        </pc:picChg>
        <pc:picChg chg="add mod">
          <ac:chgData name="Juan David Martinez Vargas" userId="c632008b-f998-4b6d-b45a-5c056b487435" providerId="ADAL" clId="{A004F88C-8F10-4B3E-A137-0BCDF84F5B27}" dt="2023-07-31T18:28:17.343" v="1058" actId="1076"/>
          <ac:picMkLst>
            <pc:docMk/>
            <pc:sldMk cId="1131726112" sldId="314"/>
            <ac:picMk id="31" creationId="{AFB5BFD6-D0D2-46D7-9424-F37A5EB975CA}"/>
          </ac:picMkLst>
        </pc:picChg>
        <pc:picChg chg="add mod">
          <ac:chgData name="Juan David Martinez Vargas" userId="c632008b-f998-4b6d-b45a-5c056b487435" providerId="ADAL" clId="{A004F88C-8F10-4B3E-A137-0BCDF84F5B27}" dt="2023-07-31T18:28:26.448" v="1062" actId="1076"/>
          <ac:picMkLst>
            <pc:docMk/>
            <pc:sldMk cId="1131726112" sldId="314"/>
            <ac:picMk id="32" creationId="{9FAC512D-8280-4656-A60F-7BC3728203F7}"/>
          </ac:picMkLst>
        </pc:picChg>
        <pc:picChg chg="add mod">
          <ac:chgData name="Juan David Martinez Vargas" userId="c632008b-f998-4b6d-b45a-5c056b487435" providerId="ADAL" clId="{A004F88C-8F10-4B3E-A137-0BCDF84F5B27}" dt="2023-07-31T18:28:22.097" v="1061" actId="1076"/>
          <ac:picMkLst>
            <pc:docMk/>
            <pc:sldMk cId="1131726112" sldId="314"/>
            <ac:picMk id="33" creationId="{A9E4B940-F090-40AB-85CF-27FDE3A20D17}"/>
          </ac:picMkLst>
        </pc:picChg>
        <pc:picChg chg="add del mod">
          <ac:chgData name="Juan David Martinez Vargas" userId="c632008b-f998-4b6d-b45a-5c056b487435" providerId="ADAL" clId="{A004F88C-8F10-4B3E-A137-0BCDF84F5B27}" dt="2023-07-31T18:31:47.588" v="1099" actId="21"/>
          <ac:picMkLst>
            <pc:docMk/>
            <pc:sldMk cId="1131726112" sldId="314"/>
            <ac:picMk id="34" creationId="{A61953E4-7872-4942-8339-2AEF725360D2}"/>
          </ac:picMkLst>
        </pc:picChg>
        <pc:picChg chg="add mod">
          <ac:chgData name="Juan David Martinez Vargas" userId="c632008b-f998-4b6d-b45a-5c056b487435" providerId="ADAL" clId="{A004F88C-8F10-4B3E-A137-0BCDF84F5B27}" dt="2023-07-31T18:52:08.485" v="1785" actId="1076"/>
          <ac:picMkLst>
            <pc:docMk/>
            <pc:sldMk cId="1131726112" sldId="314"/>
            <ac:picMk id="54" creationId="{CDF4538F-DCAB-4D86-BD74-5FD38E4508EE}"/>
          </ac:picMkLst>
        </pc:picChg>
      </pc:sldChg>
      <pc:sldChg chg="new del">
        <pc:chgData name="Juan David Martinez Vargas" userId="c632008b-f998-4b6d-b45a-5c056b487435" providerId="ADAL" clId="{A004F88C-8F10-4B3E-A137-0BCDF84F5B27}" dt="2023-07-31T18:28:36.689" v="1065" actId="47"/>
        <pc:sldMkLst>
          <pc:docMk/>
          <pc:sldMk cId="3028649048" sldId="315"/>
        </pc:sldMkLst>
      </pc:sldChg>
      <pc:sldChg chg="addSp delSp modSp add del mod">
        <pc:chgData name="Juan David Martinez Vargas" userId="c632008b-f998-4b6d-b45a-5c056b487435" providerId="ADAL" clId="{A004F88C-8F10-4B3E-A137-0BCDF84F5B27}" dt="2023-07-31T18:55:36.516" v="1810" actId="123"/>
        <pc:sldMkLst>
          <pc:docMk/>
          <pc:sldMk cId="2103030846" sldId="316"/>
        </pc:sldMkLst>
        <pc:spChg chg="mod">
          <ac:chgData name="Juan David Martinez Vargas" userId="c632008b-f998-4b6d-b45a-5c056b487435" providerId="ADAL" clId="{A004F88C-8F10-4B3E-A137-0BCDF84F5B27}" dt="2023-07-31T18:29:18.451" v="1070"/>
          <ac:spMkLst>
            <pc:docMk/>
            <pc:sldMk cId="2103030846" sldId="316"/>
            <ac:spMk id="17" creationId="{A8C4C96E-C56E-423C-A19B-14DDE19ADFC9}"/>
          </ac:spMkLst>
        </pc:spChg>
        <pc:spChg chg="mod">
          <ac:chgData name="Juan David Martinez Vargas" userId="c632008b-f998-4b6d-b45a-5c056b487435" providerId="ADAL" clId="{A004F88C-8F10-4B3E-A137-0BCDF84F5B27}" dt="2023-07-31T18:29:18.451" v="1070"/>
          <ac:spMkLst>
            <pc:docMk/>
            <pc:sldMk cId="2103030846" sldId="316"/>
            <ac:spMk id="18" creationId="{D681FB3A-01E7-400C-97E2-FF5F92D7A7BE}"/>
          </ac:spMkLst>
        </pc:spChg>
        <pc:spChg chg="mod">
          <ac:chgData name="Juan David Martinez Vargas" userId="c632008b-f998-4b6d-b45a-5c056b487435" providerId="ADAL" clId="{A004F88C-8F10-4B3E-A137-0BCDF84F5B27}" dt="2023-07-31T18:29:18.451" v="1070"/>
          <ac:spMkLst>
            <pc:docMk/>
            <pc:sldMk cId="2103030846" sldId="316"/>
            <ac:spMk id="19" creationId="{C1EB7C7A-3F52-433A-9F45-A9CE63A76FE5}"/>
          </ac:spMkLst>
        </pc:spChg>
        <pc:spChg chg="mod">
          <ac:chgData name="Juan David Martinez Vargas" userId="c632008b-f998-4b6d-b45a-5c056b487435" providerId="ADAL" clId="{A004F88C-8F10-4B3E-A137-0BCDF84F5B27}" dt="2023-07-31T18:29:18.451" v="1070"/>
          <ac:spMkLst>
            <pc:docMk/>
            <pc:sldMk cId="2103030846" sldId="316"/>
            <ac:spMk id="20" creationId="{331B35B1-EA5C-4624-A8CE-2D460034CD0C}"/>
          </ac:spMkLst>
        </pc:spChg>
        <pc:spChg chg="mod">
          <ac:chgData name="Juan David Martinez Vargas" userId="c632008b-f998-4b6d-b45a-5c056b487435" providerId="ADAL" clId="{A004F88C-8F10-4B3E-A137-0BCDF84F5B27}" dt="2023-07-31T18:29:18.451" v="1070"/>
          <ac:spMkLst>
            <pc:docMk/>
            <pc:sldMk cId="2103030846" sldId="316"/>
            <ac:spMk id="23" creationId="{13906342-4948-465A-9D95-3B6029258800}"/>
          </ac:spMkLst>
        </pc:spChg>
        <pc:spChg chg="mod">
          <ac:chgData name="Juan David Martinez Vargas" userId="c632008b-f998-4b6d-b45a-5c056b487435" providerId="ADAL" clId="{A004F88C-8F10-4B3E-A137-0BCDF84F5B27}" dt="2023-07-31T18:29:18.451" v="1070"/>
          <ac:spMkLst>
            <pc:docMk/>
            <pc:sldMk cId="2103030846" sldId="316"/>
            <ac:spMk id="24" creationId="{D47B6E32-F9FC-4656-8A9F-E8CBFF516073}"/>
          </ac:spMkLst>
        </pc:spChg>
        <pc:spChg chg="mod">
          <ac:chgData name="Juan David Martinez Vargas" userId="c632008b-f998-4b6d-b45a-5c056b487435" providerId="ADAL" clId="{A004F88C-8F10-4B3E-A137-0BCDF84F5B27}" dt="2023-07-31T18:29:18.451" v="1070"/>
          <ac:spMkLst>
            <pc:docMk/>
            <pc:sldMk cId="2103030846" sldId="316"/>
            <ac:spMk id="25" creationId="{896D04F6-8272-403D-9ECF-F5B2195B07C1}"/>
          </ac:spMkLst>
        </pc:spChg>
        <pc:spChg chg="mod">
          <ac:chgData name="Juan David Martinez Vargas" userId="c632008b-f998-4b6d-b45a-5c056b487435" providerId="ADAL" clId="{A004F88C-8F10-4B3E-A137-0BCDF84F5B27}" dt="2023-07-31T18:29:18.451" v="1070"/>
          <ac:spMkLst>
            <pc:docMk/>
            <pc:sldMk cId="2103030846" sldId="316"/>
            <ac:spMk id="26" creationId="{AA19F04B-787B-426B-908B-46EE584E60D4}"/>
          </ac:spMkLst>
        </pc:spChg>
        <pc:spChg chg="mod">
          <ac:chgData name="Juan David Martinez Vargas" userId="c632008b-f998-4b6d-b45a-5c056b487435" providerId="ADAL" clId="{A004F88C-8F10-4B3E-A137-0BCDF84F5B27}" dt="2023-07-31T18:29:18.451" v="1070"/>
          <ac:spMkLst>
            <pc:docMk/>
            <pc:sldMk cId="2103030846" sldId="316"/>
            <ac:spMk id="27" creationId="{4836E3DC-B5DD-4B75-A0E6-58B3703F9A60}"/>
          </ac:spMkLst>
        </pc:spChg>
        <pc:spChg chg="mod">
          <ac:chgData name="Juan David Martinez Vargas" userId="c632008b-f998-4b6d-b45a-5c056b487435" providerId="ADAL" clId="{A004F88C-8F10-4B3E-A137-0BCDF84F5B27}" dt="2023-07-31T18:29:18.451" v="1070"/>
          <ac:spMkLst>
            <pc:docMk/>
            <pc:sldMk cId="2103030846" sldId="316"/>
            <ac:spMk id="28" creationId="{0092CBD0-00B4-4985-9505-95E9F467D8DA}"/>
          </ac:spMkLst>
        </pc:spChg>
        <pc:spChg chg="del">
          <ac:chgData name="Juan David Martinez Vargas" userId="c632008b-f998-4b6d-b45a-5c056b487435" providerId="ADAL" clId="{A004F88C-8F10-4B3E-A137-0BCDF84F5B27}" dt="2023-07-31T18:28:48.950" v="1066" actId="478"/>
          <ac:spMkLst>
            <pc:docMk/>
            <pc:sldMk cId="2103030846" sldId="316"/>
            <ac:spMk id="30" creationId="{D653BC91-23A0-470A-8FC0-8804B3F01DBB}"/>
          </ac:spMkLst>
        </pc:spChg>
        <pc:spChg chg="mod">
          <ac:chgData name="Juan David Martinez Vargas" userId="c632008b-f998-4b6d-b45a-5c056b487435" providerId="ADAL" clId="{A004F88C-8F10-4B3E-A137-0BCDF84F5B27}" dt="2023-07-31T18:30:06.708" v="1078"/>
          <ac:spMkLst>
            <pc:docMk/>
            <pc:sldMk cId="2103030846" sldId="316"/>
            <ac:spMk id="34" creationId="{73A34443-F8CD-4AC9-B848-8F1FCBC1C60F}"/>
          </ac:spMkLst>
        </pc:spChg>
        <pc:spChg chg="mod">
          <ac:chgData name="Juan David Martinez Vargas" userId="c632008b-f998-4b6d-b45a-5c056b487435" providerId="ADAL" clId="{A004F88C-8F10-4B3E-A137-0BCDF84F5B27}" dt="2023-07-31T18:30:06.708" v="1078"/>
          <ac:spMkLst>
            <pc:docMk/>
            <pc:sldMk cId="2103030846" sldId="316"/>
            <ac:spMk id="35" creationId="{EB142873-DF97-4119-A574-8249BFACE560}"/>
          </ac:spMkLst>
        </pc:spChg>
        <pc:spChg chg="mod">
          <ac:chgData name="Juan David Martinez Vargas" userId="c632008b-f998-4b6d-b45a-5c056b487435" providerId="ADAL" clId="{A004F88C-8F10-4B3E-A137-0BCDF84F5B27}" dt="2023-07-31T18:30:06.708" v="1078"/>
          <ac:spMkLst>
            <pc:docMk/>
            <pc:sldMk cId="2103030846" sldId="316"/>
            <ac:spMk id="36" creationId="{211CB949-20E4-4F82-8E51-053FC1515ED0}"/>
          </ac:spMkLst>
        </pc:spChg>
        <pc:spChg chg="mod">
          <ac:chgData name="Juan David Martinez Vargas" userId="c632008b-f998-4b6d-b45a-5c056b487435" providerId="ADAL" clId="{A004F88C-8F10-4B3E-A137-0BCDF84F5B27}" dt="2023-07-31T18:30:06.708" v="1078"/>
          <ac:spMkLst>
            <pc:docMk/>
            <pc:sldMk cId="2103030846" sldId="316"/>
            <ac:spMk id="37" creationId="{755E73D5-FCE1-4BA8-9CEC-0EF8A5F73728}"/>
          </ac:spMkLst>
        </pc:spChg>
        <pc:spChg chg="mod">
          <ac:chgData name="Juan David Martinez Vargas" userId="c632008b-f998-4b6d-b45a-5c056b487435" providerId="ADAL" clId="{A004F88C-8F10-4B3E-A137-0BCDF84F5B27}" dt="2023-07-31T18:30:06.708" v="1078"/>
          <ac:spMkLst>
            <pc:docMk/>
            <pc:sldMk cId="2103030846" sldId="316"/>
            <ac:spMk id="38" creationId="{EAAF829D-BD24-415C-9FAC-11D4590B25BC}"/>
          </ac:spMkLst>
        </pc:spChg>
        <pc:spChg chg="mod">
          <ac:chgData name="Juan David Martinez Vargas" userId="c632008b-f998-4b6d-b45a-5c056b487435" providerId="ADAL" clId="{A004F88C-8F10-4B3E-A137-0BCDF84F5B27}" dt="2023-07-31T18:30:06.708" v="1078"/>
          <ac:spMkLst>
            <pc:docMk/>
            <pc:sldMk cId="2103030846" sldId="316"/>
            <ac:spMk id="39" creationId="{910C88F9-31A4-4DF2-9929-7B8BE20B730D}"/>
          </ac:spMkLst>
        </pc:spChg>
        <pc:spChg chg="mod">
          <ac:chgData name="Juan David Martinez Vargas" userId="c632008b-f998-4b6d-b45a-5c056b487435" providerId="ADAL" clId="{A004F88C-8F10-4B3E-A137-0BCDF84F5B27}" dt="2023-07-31T18:30:06.708" v="1078"/>
          <ac:spMkLst>
            <pc:docMk/>
            <pc:sldMk cId="2103030846" sldId="316"/>
            <ac:spMk id="40" creationId="{96BD4972-BF91-48BE-9DB8-F2FA17AA79E2}"/>
          </ac:spMkLst>
        </pc:spChg>
        <pc:spChg chg="mod">
          <ac:chgData name="Juan David Martinez Vargas" userId="c632008b-f998-4b6d-b45a-5c056b487435" providerId="ADAL" clId="{A004F88C-8F10-4B3E-A137-0BCDF84F5B27}" dt="2023-07-31T18:30:06.708" v="1078"/>
          <ac:spMkLst>
            <pc:docMk/>
            <pc:sldMk cId="2103030846" sldId="316"/>
            <ac:spMk id="41" creationId="{84CCB9DC-98DD-423C-BC77-E036232CCD23}"/>
          </ac:spMkLst>
        </pc:spChg>
        <pc:spChg chg="mod">
          <ac:chgData name="Juan David Martinez Vargas" userId="c632008b-f998-4b6d-b45a-5c056b487435" providerId="ADAL" clId="{A004F88C-8F10-4B3E-A137-0BCDF84F5B27}" dt="2023-07-31T18:30:06.708" v="1078"/>
          <ac:spMkLst>
            <pc:docMk/>
            <pc:sldMk cId="2103030846" sldId="316"/>
            <ac:spMk id="42" creationId="{407C4FF6-00A5-42D6-845D-4546F5F278B5}"/>
          </ac:spMkLst>
        </pc:spChg>
        <pc:spChg chg="mod">
          <ac:chgData name="Juan David Martinez Vargas" userId="c632008b-f998-4b6d-b45a-5c056b487435" providerId="ADAL" clId="{A004F88C-8F10-4B3E-A137-0BCDF84F5B27}" dt="2023-07-31T18:30:06.708" v="1078"/>
          <ac:spMkLst>
            <pc:docMk/>
            <pc:sldMk cId="2103030846" sldId="316"/>
            <ac:spMk id="43" creationId="{F562DD06-2F18-491C-80F9-E5734713722E}"/>
          </ac:spMkLst>
        </pc:spChg>
        <pc:spChg chg="add mod">
          <ac:chgData name="Juan David Martinez Vargas" userId="c632008b-f998-4b6d-b45a-5c056b487435" providerId="ADAL" clId="{A004F88C-8F10-4B3E-A137-0BCDF84F5B27}" dt="2023-07-31T18:30:46.565" v="1088" actId="1076"/>
          <ac:spMkLst>
            <pc:docMk/>
            <pc:sldMk cId="2103030846" sldId="316"/>
            <ac:spMk id="44" creationId="{6E3BBF24-38F6-42A4-BC7E-2D9291A3CDAF}"/>
          </ac:spMkLst>
        </pc:spChg>
        <pc:spChg chg="add mod">
          <ac:chgData name="Juan David Martinez Vargas" userId="c632008b-f998-4b6d-b45a-5c056b487435" providerId="ADAL" clId="{A004F88C-8F10-4B3E-A137-0BCDF84F5B27}" dt="2023-07-31T18:30:46.565" v="1088" actId="1076"/>
          <ac:spMkLst>
            <pc:docMk/>
            <pc:sldMk cId="2103030846" sldId="316"/>
            <ac:spMk id="45" creationId="{948C2DA3-EF61-463A-BC66-C6E796770716}"/>
          </ac:spMkLst>
        </pc:spChg>
        <pc:spChg chg="add mod">
          <ac:chgData name="Juan David Martinez Vargas" userId="c632008b-f998-4b6d-b45a-5c056b487435" providerId="ADAL" clId="{A004F88C-8F10-4B3E-A137-0BCDF84F5B27}" dt="2023-07-31T18:30:46.565" v="1088" actId="1076"/>
          <ac:spMkLst>
            <pc:docMk/>
            <pc:sldMk cId="2103030846" sldId="316"/>
            <ac:spMk id="46" creationId="{CA117447-4AE9-4E6F-9C79-7F8F7034963B}"/>
          </ac:spMkLst>
        </pc:spChg>
        <pc:spChg chg="add mod">
          <ac:chgData name="Juan David Martinez Vargas" userId="c632008b-f998-4b6d-b45a-5c056b487435" providerId="ADAL" clId="{A004F88C-8F10-4B3E-A137-0BCDF84F5B27}" dt="2023-07-31T18:30:46.565" v="1088" actId="1076"/>
          <ac:spMkLst>
            <pc:docMk/>
            <pc:sldMk cId="2103030846" sldId="316"/>
            <ac:spMk id="47" creationId="{9CB56F8D-5838-4016-9F2F-5C6B18D46A3D}"/>
          </ac:spMkLst>
        </pc:spChg>
        <pc:spChg chg="add del mod">
          <ac:chgData name="Juan David Martinez Vargas" userId="c632008b-f998-4b6d-b45a-5c056b487435" providerId="ADAL" clId="{A004F88C-8F10-4B3E-A137-0BCDF84F5B27}" dt="2023-07-31T18:31:17.535" v="1090" actId="478"/>
          <ac:spMkLst>
            <pc:docMk/>
            <pc:sldMk cId="2103030846" sldId="316"/>
            <ac:spMk id="48" creationId="{E58D0764-56E6-4BA0-B429-352F6D39B1BB}"/>
          </ac:spMkLst>
        </pc:spChg>
        <pc:spChg chg="add del mod">
          <ac:chgData name="Juan David Martinez Vargas" userId="c632008b-f998-4b6d-b45a-5c056b487435" providerId="ADAL" clId="{A004F88C-8F10-4B3E-A137-0BCDF84F5B27}" dt="2023-07-31T18:31:18.609" v="1091" actId="478"/>
          <ac:spMkLst>
            <pc:docMk/>
            <pc:sldMk cId="2103030846" sldId="316"/>
            <ac:spMk id="49" creationId="{2A4A6A09-44FD-4DF8-8B4A-2BB9D6B497E3}"/>
          </ac:spMkLst>
        </pc:spChg>
        <pc:spChg chg="add mod">
          <ac:chgData name="Juan David Martinez Vargas" userId="c632008b-f998-4b6d-b45a-5c056b487435" providerId="ADAL" clId="{A004F88C-8F10-4B3E-A137-0BCDF84F5B27}" dt="2023-07-31T18:55:36.516" v="1810" actId="123"/>
          <ac:spMkLst>
            <pc:docMk/>
            <pc:sldMk cId="2103030846" sldId="316"/>
            <ac:spMk id="51" creationId="{5B41DFE0-D086-4328-AB00-36D832872607}"/>
          </ac:spMkLst>
        </pc:spChg>
        <pc:grpChg chg="add del mod">
          <ac:chgData name="Juan David Martinez Vargas" userId="c632008b-f998-4b6d-b45a-5c056b487435" providerId="ADAL" clId="{A004F88C-8F10-4B3E-A137-0BCDF84F5B27}" dt="2023-07-31T18:29:57.715" v="1077"/>
          <ac:grpSpMkLst>
            <pc:docMk/>
            <pc:sldMk cId="2103030846" sldId="316"/>
            <ac:grpSpMk id="12" creationId="{9C09A466-E2C8-40A7-AD44-3354344F9AFE}"/>
          </ac:grpSpMkLst>
        </pc:grpChg>
        <pc:grpChg chg="add del mod">
          <ac:chgData name="Juan David Martinez Vargas" userId="c632008b-f998-4b6d-b45a-5c056b487435" providerId="ADAL" clId="{A004F88C-8F10-4B3E-A137-0BCDF84F5B27}" dt="2023-07-31T18:31:16.166" v="1089" actId="478"/>
          <ac:grpSpMkLst>
            <pc:docMk/>
            <pc:sldMk cId="2103030846" sldId="316"/>
            <ac:grpSpMk id="29" creationId="{ED3BC803-1FCC-4444-8043-67338BE8CB10}"/>
          </ac:grpSpMkLst>
        </pc:grpChg>
        <pc:picChg chg="add del mod">
          <ac:chgData name="Juan David Martinez Vargas" userId="c632008b-f998-4b6d-b45a-5c056b487435" providerId="ADAL" clId="{A004F88C-8F10-4B3E-A137-0BCDF84F5B27}" dt="2023-07-31T18:43:01.142" v="1708" actId="478"/>
          <ac:picMkLst>
            <pc:docMk/>
            <pc:sldMk cId="2103030846" sldId="316"/>
            <ac:picMk id="3" creationId="{77A528D3-C9A2-49C6-A0B1-4043E01EB92F}"/>
          </ac:picMkLst>
        </pc:picChg>
        <pc:picChg chg="add mod">
          <ac:chgData name="Juan David Martinez Vargas" userId="c632008b-f998-4b6d-b45a-5c056b487435" providerId="ADAL" clId="{A004F88C-8F10-4B3E-A137-0BCDF84F5B27}" dt="2023-07-31T18:51:54.079" v="1783" actId="1076"/>
          <ac:picMkLst>
            <pc:docMk/>
            <pc:sldMk cId="2103030846" sldId="316"/>
            <ac:picMk id="5" creationId="{2BC874E0-64F1-4516-AB10-45F4FC54ECCC}"/>
          </ac:picMkLst>
        </pc:picChg>
        <pc:picChg chg="del">
          <ac:chgData name="Juan David Martinez Vargas" userId="c632008b-f998-4b6d-b45a-5c056b487435" providerId="ADAL" clId="{A004F88C-8F10-4B3E-A137-0BCDF84F5B27}" dt="2023-07-31T18:30:24.558" v="1083" actId="478"/>
          <ac:picMkLst>
            <pc:docMk/>
            <pc:sldMk cId="2103030846" sldId="316"/>
            <ac:picMk id="22" creationId="{5AB385BD-1D54-46CD-813B-D156F39792B1}"/>
          </ac:picMkLst>
        </pc:picChg>
        <pc:picChg chg="del">
          <ac:chgData name="Juan David Martinez Vargas" userId="c632008b-f998-4b6d-b45a-5c056b487435" providerId="ADAL" clId="{A004F88C-8F10-4B3E-A137-0BCDF84F5B27}" dt="2023-07-31T18:29:05.206" v="1067" actId="478"/>
          <ac:picMkLst>
            <pc:docMk/>
            <pc:sldMk cId="2103030846" sldId="316"/>
            <ac:picMk id="31" creationId="{AFB5BFD6-D0D2-46D7-9424-F37A5EB975CA}"/>
          </ac:picMkLst>
        </pc:picChg>
        <pc:picChg chg="del">
          <ac:chgData name="Juan David Martinez Vargas" userId="c632008b-f998-4b6d-b45a-5c056b487435" providerId="ADAL" clId="{A004F88C-8F10-4B3E-A137-0BCDF84F5B27}" dt="2023-07-31T18:29:06.654" v="1069" actId="478"/>
          <ac:picMkLst>
            <pc:docMk/>
            <pc:sldMk cId="2103030846" sldId="316"/>
            <ac:picMk id="32" creationId="{9FAC512D-8280-4656-A60F-7BC3728203F7}"/>
          </ac:picMkLst>
        </pc:picChg>
        <pc:picChg chg="del">
          <ac:chgData name="Juan David Martinez Vargas" userId="c632008b-f998-4b6d-b45a-5c056b487435" providerId="ADAL" clId="{A004F88C-8F10-4B3E-A137-0BCDF84F5B27}" dt="2023-07-31T18:29:06.003" v="1068" actId="478"/>
          <ac:picMkLst>
            <pc:docMk/>
            <pc:sldMk cId="2103030846" sldId="316"/>
            <ac:picMk id="33" creationId="{A9E4B940-F090-40AB-85CF-27FDE3A20D17}"/>
          </ac:picMkLst>
        </pc:picChg>
        <pc:picChg chg="add mod">
          <ac:chgData name="Juan David Martinez Vargas" userId="c632008b-f998-4b6d-b45a-5c056b487435" providerId="ADAL" clId="{A004F88C-8F10-4B3E-A137-0BCDF84F5B27}" dt="2023-07-31T18:55:30.939" v="1809" actId="1076"/>
          <ac:picMkLst>
            <pc:docMk/>
            <pc:sldMk cId="2103030846" sldId="316"/>
            <ac:picMk id="50" creationId="{E96C7B02-8808-4534-BAFC-179D435EF3E0}"/>
          </ac:picMkLst>
        </pc:picChg>
      </pc:sldChg>
      <pc:sldChg chg="addSp delSp modSp new mod">
        <pc:chgData name="Juan David Martinez Vargas" userId="c632008b-f998-4b6d-b45a-5c056b487435" providerId="ADAL" clId="{A004F88C-8F10-4B3E-A137-0BCDF84F5B27}" dt="2023-07-31T19:03:23.310" v="1971"/>
        <pc:sldMkLst>
          <pc:docMk/>
          <pc:sldMk cId="3958522178" sldId="317"/>
        </pc:sldMkLst>
        <pc:spChg chg="mod">
          <ac:chgData name="Juan David Martinez Vargas" userId="c632008b-f998-4b6d-b45a-5c056b487435" providerId="ADAL" clId="{A004F88C-8F10-4B3E-A137-0BCDF84F5B27}" dt="2023-07-31T18:40:31.224" v="1687" actId="164"/>
          <ac:spMkLst>
            <pc:docMk/>
            <pc:sldMk cId="3958522178" sldId="317"/>
            <ac:spMk id="4" creationId="{C7FDBBD8-6CCD-4839-A11F-7C9281EBEBA7}"/>
          </ac:spMkLst>
        </pc:spChg>
        <pc:spChg chg="mod">
          <ac:chgData name="Juan David Martinez Vargas" userId="c632008b-f998-4b6d-b45a-5c056b487435" providerId="ADAL" clId="{A004F88C-8F10-4B3E-A137-0BCDF84F5B27}" dt="2023-07-31T18:40:31.224" v="1687" actId="164"/>
          <ac:spMkLst>
            <pc:docMk/>
            <pc:sldMk cId="3958522178" sldId="317"/>
            <ac:spMk id="5" creationId="{161C36D4-4744-44F9-938D-F3BB5F125EB5}"/>
          </ac:spMkLst>
        </pc:spChg>
        <pc:spChg chg="mod">
          <ac:chgData name="Juan David Martinez Vargas" userId="c632008b-f998-4b6d-b45a-5c056b487435" providerId="ADAL" clId="{A004F88C-8F10-4B3E-A137-0BCDF84F5B27}" dt="2023-07-31T18:40:31.224" v="1687" actId="164"/>
          <ac:spMkLst>
            <pc:docMk/>
            <pc:sldMk cId="3958522178" sldId="317"/>
            <ac:spMk id="6" creationId="{E7DD7D30-34C1-4C73-A9E9-541B410FC7C2}"/>
          </ac:spMkLst>
        </pc:spChg>
        <pc:spChg chg="mod">
          <ac:chgData name="Juan David Martinez Vargas" userId="c632008b-f998-4b6d-b45a-5c056b487435" providerId="ADAL" clId="{A004F88C-8F10-4B3E-A137-0BCDF84F5B27}" dt="2023-07-31T18:40:31.224" v="1687" actId="164"/>
          <ac:spMkLst>
            <pc:docMk/>
            <pc:sldMk cId="3958522178" sldId="317"/>
            <ac:spMk id="7" creationId="{84EFF56D-D379-4FC8-8A04-9C1A30E310F7}"/>
          </ac:spMkLst>
        </pc:spChg>
        <pc:spChg chg="mod">
          <ac:chgData name="Juan David Martinez Vargas" userId="c632008b-f998-4b6d-b45a-5c056b487435" providerId="ADAL" clId="{A004F88C-8F10-4B3E-A137-0BCDF84F5B27}" dt="2023-07-31T18:41:44.270" v="1693" actId="6549"/>
          <ac:spMkLst>
            <pc:docMk/>
            <pc:sldMk cId="3958522178" sldId="317"/>
            <ac:spMk id="8" creationId="{3EDF7EE0-246D-456E-96E1-453211861FD4}"/>
          </ac:spMkLst>
        </pc:spChg>
        <pc:spChg chg="mod">
          <ac:chgData name="Juan David Martinez Vargas" userId="c632008b-f998-4b6d-b45a-5c056b487435" providerId="ADAL" clId="{A004F88C-8F10-4B3E-A137-0BCDF84F5B27}" dt="2023-07-31T18:40:31.224" v="1687" actId="164"/>
          <ac:spMkLst>
            <pc:docMk/>
            <pc:sldMk cId="3958522178" sldId="317"/>
            <ac:spMk id="9" creationId="{F46F92B3-8807-44FD-B074-CFDDB40B83D6}"/>
          </ac:spMkLst>
        </pc:spChg>
        <pc:spChg chg="mod">
          <ac:chgData name="Juan David Martinez Vargas" userId="c632008b-f998-4b6d-b45a-5c056b487435" providerId="ADAL" clId="{A004F88C-8F10-4B3E-A137-0BCDF84F5B27}" dt="2023-07-31T18:40:31.224" v="1687" actId="164"/>
          <ac:spMkLst>
            <pc:docMk/>
            <pc:sldMk cId="3958522178" sldId="317"/>
            <ac:spMk id="10" creationId="{E17AA8F6-BAD0-47F6-8BAF-D3617B928589}"/>
          </ac:spMkLst>
        </pc:spChg>
        <pc:spChg chg="mod">
          <ac:chgData name="Juan David Martinez Vargas" userId="c632008b-f998-4b6d-b45a-5c056b487435" providerId="ADAL" clId="{A004F88C-8F10-4B3E-A137-0BCDF84F5B27}" dt="2023-07-31T18:40:31.224" v="1687" actId="164"/>
          <ac:spMkLst>
            <pc:docMk/>
            <pc:sldMk cId="3958522178" sldId="317"/>
            <ac:spMk id="11" creationId="{8D99E8B2-A00D-4544-AF7A-B2D10BDEBD92}"/>
          </ac:spMkLst>
        </pc:spChg>
        <pc:spChg chg="mod">
          <ac:chgData name="Juan David Martinez Vargas" userId="c632008b-f998-4b6d-b45a-5c056b487435" providerId="ADAL" clId="{A004F88C-8F10-4B3E-A137-0BCDF84F5B27}" dt="2023-07-31T18:40:31.224" v="1687" actId="164"/>
          <ac:spMkLst>
            <pc:docMk/>
            <pc:sldMk cId="3958522178" sldId="317"/>
            <ac:spMk id="12" creationId="{D94E7371-8B4D-47F7-BCD2-BEF6174507DA}"/>
          </ac:spMkLst>
        </pc:spChg>
        <pc:spChg chg="mod">
          <ac:chgData name="Juan David Martinez Vargas" userId="c632008b-f998-4b6d-b45a-5c056b487435" providerId="ADAL" clId="{A004F88C-8F10-4B3E-A137-0BCDF84F5B27}" dt="2023-07-31T18:40:31.224" v="1687" actId="164"/>
          <ac:spMkLst>
            <pc:docMk/>
            <pc:sldMk cId="3958522178" sldId="317"/>
            <ac:spMk id="13" creationId="{86D7A383-76EB-4E79-AEE1-475B9B2CEC42}"/>
          </ac:spMkLst>
        </pc:spChg>
        <pc:spChg chg="add mod">
          <ac:chgData name="Juan David Martinez Vargas" userId="c632008b-f998-4b6d-b45a-5c056b487435" providerId="ADAL" clId="{A004F88C-8F10-4B3E-A137-0BCDF84F5B27}" dt="2023-07-31T18:40:44.017" v="1688" actId="164"/>
          <ac:spMkLst>
            <pc:docMk/>
            <pc:sldMk cId="3958522178" sldId="317"/>
            <ac:spMk id="14" creationId="{B0A439CE-EFED-48D7-842C-BB1F867C8A9F}"/>
          </ac:spMkLst>
        </pc:spChg>
        <pc:spChg chg="add mod">
          <ac:chgData name="Juan David Martinez Vargas" userId="c632008b-f998-4b6d-b45a-5c056b487435" providerId="ADAL" clId="{A004F88C-8F10-4B3E-A137-0BCDF84F5B27}" dt="2023-07-31T18:40:44.017" v="1688" actId="164"/>
          <ac:spMkLst>
            <pc:docMk/>
            <pc:sldMk cId="3958522178" sldId="317"/>
            <ac:spMk id="15" creationId="{11BE482B-8265-4BE2-AE8D-DAEDA0A93FDC}"/>
          </ac:spMkLst>
        </pc:spChg>
        <pc:spChg chg="add mod">
          <ac:chgData name="Juan David Martinez Vargas" userId="c632008b-f998-4b6d-b45a-5c056b487435" providerId="ADAL" clId="{A004F88C-8F10-4B3E-A137-0BCDF84F5B27}" dt="2023-07-31T18:40:44.017" v="1688" actId="164"/>
          <ac:spMkLst>
            <pc:docMk/>
            <pc:sldMk cId="3958522178" sldId="317"/>
            <ac:spMk id="16" creationId="{66CC9720-D7A3-4F91-BCD2-9534883A0057}"/>
          </ac:spMkLst>
        </pc:spChg>
        <pc:spChg chg="add mod">
          <ac:chgData name="Juan David Martinez Vargas" userId="c632008b-f998-4b6d-b45a-5c056b487435" providerId="ADAL" clId="{A004F88C-8F10-4B3E-A137-0BCDF84F5B27}" dt="2023-07-31T18:40:44.017" v="1688" actId="164"/>
          <ac:spMkLst>
            <pc:docMk/>
            <pc:sldMk cId="3958522178" sldId="317"/>
            <ac:spMk id="17" creationId="{354DF531-DDE2-436A-A9DC-ACF82C8E04FF}"/>
          </ac:spMkLst>
        </pc:spChg>
        <pc:spChg chg="add del mod">
          <ac:chgData name="Juan David Martinez Vargas" userId="c632008b-f998-4b6d-b45a-5c056b487435" providerId="ADAL" clId="{A004F88C-8F10-4B3E-A137-0BCDF84F5B27}" dt="2023-07-31T18:41:48.508" v="1695" actId="478"/>
          <ac:spMkLst>
            <pc:docMk/>
            <pc:sldMk cId="3958522178" sldId="317"/>
            <ac:spMk id="18" creationId="{6B16B52C-2F72-4D7E-9B1E-E1F7FC06622D}"/>
          </ac:spMkLst>
        </pc:spChg>
        <pc:spChg chg="add mod">
          <ac:chgData name="Juan David Martinez Vargas" userId="c632008b-f998-4b6d-b45a-5c056b487435" providerId="ADAL" clId="{A004F88C-8F10-4B3E-A137-0BCDF84F5B27}" dt="2023-07-31T19:01:46.601" v="1963" actId="20577"/>
          <ac:spMkLst>
            <pc:docMk/>
            <pc:sldMk cId="3958522178" sldId="317"/>
            <ac:spMk id="22" creationId="{779B2504-F9CB-4895-8D2D-486D5F182048}"/>
          </ac:spMkLst>
        </pc:spChg>
        <pc:spChg chg="add mod">
          <ac:chgData name="Juan David Martinez Vargas" userId="c632008b-f998-4b6d-b45a-5c056b487435" providerId="ADAL" clId="{A004F88C-8F10-4B3E-A137-0BCDF84F5B27}" dt="2023-07-31T19:03:23.310" v="1971"/>
          <ac:spMkLst>
            <pc:docMk/>
            <pc:sldMk cId="3958522178" sldId="317"/>
            <ac:spMk id="26" creationId="{B6213365-4380-457B-A99B-E63CA367EED0}"/>
          </ac:spMkLst>
        </pc:spChg>
        <pc:grpChg chg="add del mod">
          <ac:chgData name="Juan David Martinez Vargas" userId="c632008b-f998-4b6d-b45a-5c056b487435" providerId="ADAL" clId="{A004F88C-8F10-4B3E-A137-0BCDF84F5B27}" dt="2023-07-31T18:40:44.017" v="1688" actId="164"/>
          <ac:grpSpMkLst>
            <pc:docMk/>
            <pc:sldMk cId="3958522178" sldId="317"/>
            <ac:grpSpMk id="3" creationId="{DB21457A-E7CD-463C-A8F4-38B48C3EFECF}"/>
          </ac:grpSpMkLst>
        </pc:grpChg>
        <pc:grpChg chg="add mod">
          <ac:chgData name="Juan David Martinez Vargas" userId="c632008b-f998-4b6d-b45a-5c056b487435" providerId="ADAL" clId="{A004F88C-8F10-4B3E-A137-0BCDF84F5B27}" dt="2023-07-31T18:40:31.224" v="1687" actId="164"/>
          <ac:grpSpMkLst>
            <pc:docMk/>
            <pc:sldMk cId="3958522178" sldId="317"/>
            <ac:grpSpMk id="19" creationId="{24DD3FB7-60A0-4B0D-8AE0-26D6B0FBC657}"/>
          </ac:grpSpMkLst>
        </pc:grpChg>
        <pc:grpChg chg="add del mod">
          <ac:chgData name="Juan David Martinez Vargas" userId="c632008b-f998-4b6d-b45a-5c056b487435" providerId="ADAL" clId="{A004F88C-8F10-4B3E-A137-0BCDF84F5B27}" dt="2023-07-31T18:41:45.710" v="1694" actId="478"/>
          <ac:grpSpMkLst>
            <pc:docMk/>
            <pc:sldMk cId="3958522178" sldId="317"/>
            <ac:grpSpMk id="20" creationId="{5E04A24A-7B9C-4AFD-A52F-D6AFF50D7B2D}"/>
          </ac:grpSpMkLst>
        </pc:grpChg>
        <pc:picChg chg="add del mod">
          <ac:chgData name="Juan David Martinez Vargas" userId="c632008b-f998-4b6d-b45a-5c056b487435" providerId="ADAL" clId="{A004F88C-8F10-4B3E-A137-0BCDF84F5B27}" dt="2023-07-31T18:39:27.495" v="1647" actId="478"/>
          <ac:picMkLst>
            <pc:docMk/>
            <pc:sldMk cId="3958522178" sldId="317"/>
            <ac:picMk id="2" creationId="{071287B6-8DD8-4A57-AA31-CF593FD57C26}"/>
          </ac:picMkLst>
        </pc:picChg>
        <pc:picChg chg="add mod">
          <ac:chgData name="Juan David Martinez Vargas" userId="c632008b-f998-4b6d-b45a-5c056b487435" providerId="ADAL" clId="{A004F88C-8F10-4B3E-A137-0BCDF84F5B27}" dt="2023-07-31T19:00:50.854" v="1833" actId="14826"/>
          <ac:picMkLst>
            <pc:docMk/>
            <pc:sldMk cId="3958522178" sldId="317"/>
            <ac:picMk id="21" creationId="{C8A1E847-8821-451B-ACE3-ED9E2D9585EF}"/>
          </ac:picMkLst>
        </pc:picChg>
        <pc:picChg chg="add mod">
          <ac:chgData name="Juan David Martinez Vargas" userId="c632008b-f998-4b6d-b45a-5c056b487435" providerId="ADAL" clId="{A004F88C-8F10-4B3E-A137-0BCDF84F5B27}" dt="2023-07-31T19:02:10.639" v="1969" actId="1076"/>
          <ac:picMkLst>
            <pc:docMk/>
            <pc:sldMk cId="3958522178" sldId="317"/>
            <ac:picMk id="23" creationId="{B4824368-91AF-4CAD-A196-6FEF74419D89}"/>
          </ac:picMkLst>
        </pc:picChg>
        <pc:picChg chg="add mod">
          <ac:chgData name="Juan David Martinez Vargas" userId="c632008b-f998-4b6d-b45a-5c056b487435" providerId="ADAL" clId="{A004F88C-8F10-4B3E-A137-0BCDF84F5B27}" dt="2023-07-31T19:02:06.395" v="1968" actId="1076"/>
          <ac:picMkLst>
            <pc:docMk/>
            <pc:sldMk cId="3958522178" sldId="317"/>
            <ac:picMk id="24" creationId="{5E30A25C-1505-4875-8F7F-E4377F47E5C0}"/>
          </ac:picMkLst>
        </pc:picChg>
        <pc:picChg chg="add mod">
          <ac:chgData name="Juan David Martinez Vargas" userId="c632008b-f998-4b6d-b45a-5c056b487435" providerId="ADAL" clId="{A004F88C-8F10-4B3E-A137-0BCDF84F5B27}" dt="2023-07-31T19:02:15.541" v="1970" actId="1076"/>
          <ac:picMkLst>
            <pc:docMk/>
            <pc:sldMk cId="3958522178" sldId="317"/>
            <ac:picMk id="25" creationId="{D2626600-FE0A-4E27-9F53-BB2F1EA152EF}"/>
          </ac:picMkLst>
        </pc:picChg>
      </pc:sldChg>
      <pc:sldChg chg="addSp delSp modSp new mod">
        <pc:chgData name="Juan David Martinez Vargas" userId="c632008b-f998-4b6d-b45a-5c056b487435" providerId="ADAL" clId="{A004F88C-8F10-4B3E-A137-0BCDF84F5B27}" dt="2023-07-31T18:59:29.459" v="1831"/>
        <pc:sldMkLst>
          <pc:docMk/>
          <pc:sldMk cId="4133083359" sldId="318"/>
        </pc:sldMkLst>
        <pc:spChg chg="add mod">
          <ac:chgData name="Juan David Martinez Vargas" userId="c632008b-f998-4b6d-b45a-5c056b487435" providerId="ADAL" clId="{A004F88C-8F10-4B3E-A137-0BCDF84F5B27}" dt="2023-07-31T18:54:43.711" v="1797"/>
          <ac:spMkLst>
            <pc:docMk/>
            <pc:sldMk cId="4133083359" sldId="318"/>
            <ac:spMk id="5" creationId="{676869EF-CC31-4DA7-91C9-55976D2C3611}"/>
          </ac:spMkLst>
        </pc:spChg>
        <pc:spChg chg="add del mod">
          <ac:chgData name="Juan David Martinez Vargas" userId="c632008b-f998-4b6d-b45a-5c056b487435" providerId="ADAL" clId="{A004F88C-8F10-4B3E-A137-0BCDF84F5B27}" dt="2023-07-31T18:54:51.031" v="1800" actId="478"/>
          <ac:spMkLst>
            <pc:docMk/>
            <pc:sldMk cId="4133083359" sldId="318"/>
            <ac:spMk id="6" creationId="{96E32BF4-CEA4-40C4-A7D8-9E12C6804902}"/>
          </ac:spMkLst>
        </pc:spChg>
        <pc:spChg chg="add mod">
          <ac:chgData name="Juan David Martinez Vargas" userId="c632008b-f998-4b6d-b45a-5c056b487435" providerId="ADAL" clId="{A004F88C-8F10-4B3E-A137-0BCDF84F5B27}" dt="2023-07-31T18:59:29.459" v="1831"/>
          <ac:spMkLst>
            <pc:docMk/>
            <pc:sldMk cId="4133083359" sldId="318"/>
            <ac:spMk id="7" creationId="{CFC3DBCF-F937-417B-9691-33E665C5432C}"/>
          </ac:spMkLst>
        </pc:spChg>
        <pc:picChg chg="add del mod">
          <ac:chgData name="Juan David Martinez Vargas" userId="c632008b-f998-4b6d-b45a-5c056b487435" providerId="ADAL" clId="{A004F88C-8F10-4B3E-A137-0BCDF84F5B27}" dt="2023-07-31T18:43:03.281" v="1709" actId="478"/>
          <ac:picMkLst>
            <pc:docMk/>
            <pc:sldMk cId="4133083359" sldId="318"/>
            <ac:picMk id="2" creationId="{CD1769EE-E313-4D96-8D88-FC2509D6E73D}"/>
          </ac:picMkLst>
        </pc:picChg>
        <pc:picChg chg="add mod">
          <ac:chgData name="Juan David Martinez Vargas" userId="c632008b-f998-4b6d-b45a-5c056b487435" providerId="ADAL" clId="{A004F88C-8F10-4B3E-A137-0BCDF84F5B27}" dt="2023-07-31T18:54:22.832" v="1796" actId="14826"/>
          <ac:picMkLst>
            <pc:docMk/>
            <pc:sldMk cId="4133083359" sldId="318"/>
            <ac:picMk id="4" creationId="{05445A40-A64E-4683-B536-2F09E0C223B1}"/>
          </ac:picMkLst>
        </pc:picChg>
        <pc:picChg chg="add mod">
          <ac:chgData name="Juan David Martinez Vargas" userId="c632008b-f998-4b6d-b45a-5c056b487435" providerId="ADAL" clId="{A004F88C-8F10-4B3E-A137-0BCDF84F5B27}" dt="2023-07-31T18:57:02.125" v="1822" actId="1076"/>
          <ac:picMkLst>
            <pc:docMk/>
            <pc:sldMk cId="4133083359" sldId="318"/>
            <ac:picMk id="8" creationId="{99EC47D0-9F0A-4D0E-8FB0-FB9D19AD4CBD}"/>
          </ac:picMkLst>
        </pc:picChg>
        <pc:picChg chg="add mod">
          <ac:chgData name="Juan David Martinez Vargas" userId="c632008b-f998-4b6d-b45a-5c056b487435" providerId="ADAL" clId="{A004F88C-8F10-4B3E-A137-0BCDF84F5B27}" dt="2023-07-31T18:57:04.161" v="1823" actId="1076"/>
          <ac:picMkLst>
            <pc:docMk/>
            <pc:sldMk cId="4133083359" sldId="318"/>
            <ac:picMk id="9" creationId="{2267ACB3-5ACB-4D22-A2A1-24882110E080}"/>
          </ac:picMkLst>
        </pc:picChg>
        <pc:picChg chg="add mod">
          <ac:chgData name="Juan David Martinez Vargas" userId="c632008b-f998-4b6d-b45a-5c056b487435" providerId="ADAL" clId="{A004F88C-8F10-4B3E-A137-0BCDF84F5B27}" dt="2023-07-31T18:57:06.722" v="1824" actId="1076"/>
          <ac:picMkLst>
            <pc:docMk/>
            <pc:sldMk cId="4133083359" sldId="318"/>
            <ac:picMk id="10" creationId="{018C844F-B5EB-42A7-86DC-7D805ABC6D99}"/>
          </ac:picMkLst>
        </pc:picChg>
      </pc:sldChg>
      <pc:sldChg chg="addSp delSp modSp new mod">
        <pc:chgData name="Juan David Martinez Vargas" userId="c632008b-f998-4b6d-b45a-5c056b487435" providerId="ADAL" clId="{A004F88C-8F10-4B3E-A137-0BCDF84F5B27}" dt="2023-07-31T20:22:38.707" v="2249" actId="2711"/>
        <pc:sldMkLst>
          <pc:docMk/>
          <pc:sldMk cId="2032302514" sldId="319"/>
        </pc:sldMkLst>
        <pc:spChg chg="add mod">
          <ac:chgData name="Juan David Martinez Vargas" userId="c632008b-f998-4b6d-b45a-5c056b487435" providerId="ADAL" clId="{A004F88C-8F10-4B3E-A137-0BCDF84F5B27}" dt="2023-07-31T19:03:30.544" v="1973"/>
          <ac:spMkLst>
            <pc:docMk/>
            <pc:sldMk cId="2032302514" sldId="319"/>
            <ac:spMk id="2" creationId="{DD614EB1-54C9-4E03-B7AC-2F594B580C2B}"/>
          </ac:spMkLst>
        </pc:spChg>
        <pc:spChg chg="add mod">
          <ac:chgData name="Juan David Martinez Vargas" userId="c632008b-f998-4b6d-b45a-5c056b487435" providerId="ADAL" clId="{A004F88C-8F10-4B3E-A137-0BCDF84F5B27}" dt="2023-07-31T19:35:08.317" v="1988" actId="164"/>
          <ac:spMkLst>
            <pc:docMk/>
            <pc:sldMk cId="2032302514" sldId="319"/>
            <ac:spMk id="6" creationId="{31A2A249-7BD5-419B-A67F-B14A6AC45DBC}"/>
          </ac:spMkLst>
        </pc:spChg>
        <pc:spChg chg="add mod">
          <ac:chgData name="Juan David Martinez Vargas" userId="c632008b-f998-4b6d-b45a-5c056b487435" providerId="ADAL" clId="{A004F88C-8F10-4B3E-A137-0BCDF84F5B27}" dt="2023-07-31T19:35:08.317" v="1988" actId="164"/>
          <ac:spMkLst>
            <pc:docMk/>
            <pc:sldMk cId="2032302514" sldId="319"/>
            <ac:spMk id="7" creationId="{F1A05D72-99F1-42F6-A10C-AACCCC709D19}"/>
          </ac:spMkLst>
        </pc:spChg>
        <pc:spChg chg="add mod">
          <ac:chgData name="Juan David Martinez Vargas" userId="c632008b-f998-4b6d-b45a-5c056b487435" providerId="ADAL" clId="{A004F88C-8F10-4B3E-A137-0BCDF84F5B27}" dt="2023-07-31T19:35:08.317" v="1988" actId="164"/>
          <ac:spMkLst>
            <pc:docMk/>
            <pc:sldMk cId="2032302514" sldId="319"/>
            <ac:spMk id="8" creationId="{74D69829-AE26-47B4-A8AA-2F1977BC9DF0}"/>
          </ac:spMkLst>
        </pc:spChg>
        <pc:spChg chg="add del mod">
          <ac:chgData name="Juan David Martinez Vargas" userId="c632008b-f998-4b6d-b45a-5c056b487435" providerId="ADAL" clId="{A004F88C-8F10-4B3E-A137-0BCDF84F5B27}" dt="2023-07-31T19:35:31.313" v="1993"/>
          <ac:spMkLst>
            <pc:docMk/>
            <pc:sldMk cId="2032302514" sldId="319"/>
            <ac:spMk id="10" creationId="{7C28C9FD-7F4B-4FA6-AF4B-A7D5BA3BEFA2}"/>
          </ac:spMkLst>
        </pc:spChg>
        <pc:spChg chg="add mod">
          <ac:chgData name="Juan David Martinez Vargas" userId="c632008b-f998-4b6d-b45a-5c056b487435" providerId="ADAL" clId="{A004F88C-8F10-4B3E-A137-0BCDF84F5B27}" dt="2023-07-31T19:36:25.422" v="2093" actId="20577"/>
          <ac:spMkLst>
            <pc:docMk/>
            <pc:sldMk cId="2032302514" sldId="319"/>
            <ac:spMk id="11" creationId="{60D77806-AC02-4B6D-AA10-8AA2977D941F}"/>
          </ac:spMkLst>
        </pc:spChg>
        <pc:spChg chg="add mod">
          <ac:chgData name="Juan David Martinez Vargas" userId="c632008b-f998-4b6d-b45a-5c056b487435" providerId="ADAL" clId="{A004F88C-8F10-4B3E-A137-0BCDF84F5B27}" dt="2023-07-31T20:22:38.707" v="2249" actId="2711"/>
          <ac:spMkLst>
            <pc:docMk/>
            <pc:sldMk cId="2032302514" sldId="319"/>
            <ac:spMk id="27" creationId="{F17B8758-A285-4DC1-A5A9-7ABE9B221016}"/>
          </ac:spMkLst>
        </pc:spChg>
        <pc:grpChg chg="add mod">
          <ac:chgData name="Juan David Martinez Vargas" userId="c632008b-f998-4b6d-b45a-5c056b487435" providerId="ADAL" clId="{A004F88C-8F10-4B3E-A137-0BCDF84F5B27}" dt="2023-07-31T19:35:25.105" v="1991" actId="1076"/>
          <ac:grpSpMkLst>
            <pc:docMk/>
            <pc:sldMk cId="2032302514" sldId="319"/>
            <ac:grpSpMk id="9" creationId="{84E5DE65-6D12-48CF-B17C-4DC830882B4D}"/>
          </ac:grpSpMkLst>
        </pc:grpChg>
        <pc:picChg chg="add del mod">
          <ac:chgData name="Juan David Martinez Vargas" userId="c632008b-f998-4b6d-b45a-5c056b487435" providerId="ADAL" clId="{A004F88C-8F10-4B3E-A137-0BCDF84F5B27}" dt="2023-07-31T19:03:52.406" v="1976" actId="478"/>
          <ac:picMkLst>
            <pc:docMk/>
            <pc:sldMk cId="2032302514" sldId="319"/>
            <ac:picMk id="3" creationId="{554C4C97-5EE9-4184-901A-CA21D7A00E77}"/>
          </ac:picMkLst>
        </pc:picChg>
        <pc:picChg chg="add del mod">
          <ac:chgData name="Juan David Martinez Vargas" userId="c632008b-f998-4b6d-b45a-5c056b487435" providerId="ADAL" clId="{A004F88C-8F10-4B3E-A137-0BCDF84F5B27}" dt="2023-07-31T19:04:06.249" v="1978"/>
          <ac:picMkLst>
            <pc:docMk/>
            <pc:sldMk cId="2032302514" sldId="319"/>
            <ac:picMk id="4" creationId="{115E2BAC-F90C-4B6E-A007-F9FB7B3A214A}"/>
          </ac:picMkLst>
        </pc:picChg>
        <pc:picChg chg="add mod">
          <ac:chgData name="Juan David Martinez Vargas" userId="c632008b-f998-4b6d-b45a-5c056b487435" providerId="ADAL" clId="{A004F88C-8F10-4B3E-A137-0BCDF84F5B27}" dt="2023-07-31T19:35:08.317" v="1988" actId="164"/>
          <ac:picMkLst>
            <pc:docMk/>
            <pc:sldMk cId="2032302514" sldId="319"/>
            <ac:picMk id="5" creationId="{EEF574C8-0B30-4308-A698-0BC777136CD2}"/>
          </ac:picMkLst>
        </pc:picChg>
        <pc:picChg chg="add mod">
          <ac:chgData name="Juan David Martinez Vargas" userId="c632008b-f998-4b6d-b45a-5c056b487435" providerId="ADAL" clId="{A004F88C-8F10-4B3E-A137-0BCDF84F5B27}" dt="2023-07-31T19:37:08.198" v="2096" actId="14100"/>
          <ac:picMkLst>
            <pc:docMk/>
            <pc:sldMk cId="2032302514" sldId="319"/>
            <ac:picMk id="12" creationId="{90689258-00F9-4959-A1CC-B84B11E5A59C}"/>
          </ac:picMkLst>
        </pc:picChg>
        <pc:picChg chg="add mod">
          <ac:chgData name="Juan David Martinez Vargas" userId="c632008b-f998-4b6d-b45a-5c056b487435" providerId="ADAL" clId="{A004F88C-8F10-4B3E-A137-0BCDF84F5B27}" dt="2023-07-31T19:37:12.042" v="2097" actId="1076"/>
          <ac:picMkLst>
            <pc:docMk/>
            <pc:sldMk cId="2032302514" sldId="319"/>
            <ac:picMk id="13" creationId="{C6163A77-46ED-42C6-9ECA-9BF51EEE6671}"/>
          </ac:picMkLst>
        </pc:picChg>
        <pc:cxnChg chg="add mod">
          <ac:chgData name="Juan David Martinez Vargas" userId="c632008b-f998-4b6d-b45a-5c056b487435" providerId="ADAL" clId="{A004F88C-8F10-4B3E-A137-0BCDF84F5B27}" dt="2023-07-31T20:21:10.360" v="2130" actId="208"/>
          <ac:cxnSpMkLst>
            <pc:docMk/>
            <pc:sldMk cId="2032302514" sldId="319"/>
            <ac:cxnSpMk id="15" creationId="{8FDE6DAB-1597-4DE1-BBCF-D97D3A22A944}"/>
          </ac:cxnSpMkLst>
        </pc:cxnChg>
        <pc:cxnChg chg="add mod">
          <ac:chgData name="Juan David Martinez Vargas" userId="c632008b-f998-4b6d-b45a-5c056b487435" providerId="ADAL" clId="{A004F88C-8F10-4B3E-A137-0BCDF84F5B27}" dt="2023-07-31T20:21:03.740" v="2129" actId="208"/>
          <ac:cxnSpMkLst>
            <pc:docMk/>
            <pc:sldMk cId="2032302514" sldId="319"/>
            <ac:cxnSpMk id="18" creationId="{F1D6E459-C1BC-4EDB-B8CD-4E149FD23365}"/>
          </ac:cxnSpMkLst>
        </pc:cxnChg>
      </pc:sldChg>
      <pc:sldChg chg="addSp modSp new mod">
        <pc:chgData name="Juan David Martinez Vargas" userId="c632008b-f998-4b6d-b45a-5c056b487435" providerId="ADAL" clId="{A004F88C-8F10-4B3E-A137-0BCDF84F5B27}" dt="2023-07-31T20:27:21.167" v="2529" actId="20577"/>
        <pc:sldMkLst>
          <pc:docMk/>
          <pc:sldMk cId="3718267643" sldId="320"/>
        </pc:sldMkLst>
        <pc:spChg chg="add mod">
          <ac:chgData name="Juan David Martinez Vargas" userId="c632008b-f998-4b6d-b45a-5c056b487435" providerId="ADAL" clId="{A004F88C-8F10-4B3E-A137-0BCDF84F5B27}" dt="2023-07-31T20:24:32.277" v="2305" actId="14100"/>
          <ac:spMkLst>
            <pc:docMk/>
            <pc:sldMk cId="3718267643" sldId="320"/>
            <ac:spMk id="2" creationId="{D1C23F7C-9232-4045-8DC7-10A40289A366}"/>
          </ac:spMkLst>
        </pc:spChg>
        <pc:spChg chg="add mod">
          <ac:chgData name="Juan David Martinez Vargas" userId="c632008b-f998-4b6d-b45a-5c056b487435" providerId="ADAL" clId="{A004F88C-8F10-4B3E-A137-0BCDF84F5B27}" dt="2023-07-31T20:27:21.167" v="2529" actId="20577"/>
          <ac:spMkLst>
            <pc:docMk/>
            <pc:sldMk cId="3718267643" sldId="320"/>
            <ac:spMk id="5" creationId="{B5AA1056-EF06-476E-9596-1B396375F3A9}"/>
          </ac:spMkLst>
        </pc:spChg>
        <pc:picChg chg="add mod">
          <ac:chgData name="Juan David Martinez Vargas" userId="c632008b-f998-4b6d-b45a-5c056b487435" providerId="ADAL" clId="{A004F88C-8F10-4B3E-A137-0BCDF84F5B27}" dt="2023-07-31T20:25:04.260" v="2307" actId="1076"/>
          <ac:picMkLst>
            <pc:docMk/>
            <pc:sldMk cId="3718267643" sldId="320"/>
            <ac:picMk id="4" creationId="{10268B57-B034-4CDD-A2A7-BC2D2AD20695}"/>
          </ac:picMkLst>
        </pc:picChg>
      </pc:sldChg>
      <pc:sldChg chg="addSp delSp modSp new mod">
        <pc:chgData name="Juan David Martinez Vargas" userId="c632008b-f998-4b6d-b45a-5c056b487435" providerId="ADAL" clId="{A004F88C-8F10-4B3E-A137-0BCDF84F5B27}" dt="2023-07-31T20:39:11.854" v="3349" actId="20577"/>
        <pc:sldMkLst>
          <pc:docMk/>
          <pc:sldMk cId="989251454" sldId="321"/>
        </pc:sldMkLst>
        <pc:spChg chg="add del mod">
          <ac:chgData name="Juan David Martinez Vargas" userId="c632008b-f998-4b6d-b45a-5c056b487435" providerId="ADAL" clId="{A004F88C-8F10-4B3E-A137-0BCDF84F5B27}" dt="2023-07-31T20:27:25.905" v="2532"/>
          <ac:spMkLst>
            <pc:docMk/>
            <pc:sldMk cId="989251454" sldId="321"/>
            <ac:spMk id="2" creationId="{D11B1EEC-2389-4DA3-8D5D-EABDFDAD0D98}"/>
          </ac:spMkLst>
        </pc:spChg>
        <pc:spChg chg="add mod">
          <ac:chgData name="Juan David Martinez Vargas" userId="c632008b-f998-4b6d-b45a-5c056b487435" providerId="ADAL" clId="{A004F88C-8F10-4B3E-A137-0BCDF84F5B27}" dt="2023-07-31T20:29:51.705" v="2658"/>
          <ac:spMkLst>
            <pc:docMk/>
            <pc:sldMk cId="989251454" sldId="321"/>
            <ac:spMk id="3" creationId="{476CF107-BE6E-493C-8920-52A9A9D605C0}"/>
          </ac:spMkLst>
        </pc:spChg>
        <pc:spChg chg="add mod">
          <ac:chgData name="Juan David Martinez Vargas" userId="c632008b-f998-4b6d-b45a-5c056b487435" providerId="ADAL" clId="{A004F88C-8F10-4B3E-A137-0BCDF84F5B27}" dt="2023-07-31T20:39:11.854" v="3349" actId="20577"/>
          <ac:spMkLst>
            <pc:docMk/>
            <pc:sldMk cId="989251454" sldId="321"/>
            <ac:spMk id="6" creationId="{3F939C45-1ECD-4702-9109-AF6B0E406B40}"/>
          </ac:spMkLst>
        </pc:spChg>
        <pc:picChg chg="add mod">
          <ac:chgData name="Juan David Martinez Vargas" userId="c632008b-f998-4b6d-b45a-5c056b487435" providerId="ADAL" clId="{A004F88C-8F10-4B3E-A137-0BCDF84F5B27}" dt="2023-07-31T20:30:21.344" v="2661" actId="14100"/>
          <ac:picMkLst>
            <pc:docMk/>
            <pc:sldMk cId="989251454" sldId="321"/>
            <ac:picMk id="5" creationId="{AF9B7F58-E5F4-49A2-8377-A64DC2B3B383}"/>
          </ac:picMkLst>
        </pc:picChg>
      </pc:sldChg>
      <pc:sldChg chg="addSp delSp modSp add mod">
        <pc:chgData name="Juan David Martinez Vargas" userId="c632008b-f998-4b6d-b45a-5c056b487435" providerId="ADAL" clId="{A004F88C-8F10-4B3E-A137-0BCDF84F5B27}" dt="2023-07-31T20:29:39.167" v="2657" actId="20577"/>
        <pc:sldMkLst>
          <pc:docMk/>
          <pc:sldMk cId="4016218318" sldId="322"/>
        </pc:sldMkLst>
        <pc:spChg chg="del">
          <ac:chgData name="Juan David Martinez Vargas" userId="c632008b-f998-4b6d-b45a-5c056b487435" providerId="ADAL" clId="{A004F88C-8F10-4B3E-A137-0BCDF84F5B27}" dt="2023-07-31T20:27:31.548" v="2534" actId="478"/>
          <ac:spMkLst>
            <pc:docMk/>
            <pc:sldMk cId="4016218318" sldId="322"/>
            <ac:spMk id="5" creationId="{B5AA1056-EF06-476E-9596-1B396375F3A9}"/>
          </ac:spMkLst>
        </pc:spChg>
        <pc:spChg chg="add mod">
          <ac:chgData name="Juan David Martinez Vargas" userId="c632008b-f998-4b6d-b45a-5c056b487435" providerId="ADAL" clId="{A004F88C-8F10-4B3E-A137-0BCDF84F5B27}" dt="2023-07-31T20:29:39.167" v="2657" actId="20577"/>
          <ac:spMkLst>
            <pc:docMk/>
            <pc:sldMk cId="4016218318" sldId="322"/>
            <ac:spMk id="7" creationId="{DAD8CAD9-EE84-43F0-86A2-9ACC7DA2C63D}"/>
          </ac:spMkLst>
        </pc:spChg>
        <pc:picChg chg="add mod">
          <ac:chgData name="Juan David Martinez Vargas" userId="c632008b-f998-4b6d-b45a-5c056b487435" providerId="ADAL" clId="{A004F88C-8F10-4B3E-A137-0BCDF84F5B27}" dt="2023-07-31T20:28:21.250" v="2538" actId="1076"/>
          <ac:picMkLst>
            <pc:docMk/>
            <pc:sldMk cId="4016218318" sldId="322"/>
            <ac:picMk id="6" creationId="{3F42F105-71D9-44E5-8FD1-DC41C98A2ECB}"/>
          </ac:picMkLst>
        </pc:picChg>
      </pc:sldChg>
      <pc:sldChg chg="addSp delSp modSp new mod">
        <pc:chgData name="Juan David Martinez Vargas" userId="c632008b-f998-4b6d-b45a-5c056b487435" providerId="ADAL" clId="{A004F88C-8F10-4B3E-A137-0BCDF84F5B27}" dt="2023-07-31T20:48:20.795" v="4104" actId="20577"/>
        <pc:sldMkLst>
          <pc:docMk/>
          <pc:sldMk cId="2158381377" sldId="323"/>
        </pc:sldMkLst>
        <pc:spChg chg="add mod">
          <ac:chgData name="Juan David Martinez Vargas" userId="c632008b-f998-4b6d-b45a-5c056b487435" providerId="ADAL" clId="{A004F88C-8F10-4B3E-A137-0BCDF84F5B27}" dt="2023-07-31T20:39:41.115" v="3376" actId="20577"/>
          <ac:spMkLst>
            <pc:docMk/>
            <pc:sldMk cId="2158381377" sldId="323"/>
            <ac:spMk id="2" creationId="{B9B1C48A-49F0-46F8-9232-1A634B0081EB}"/>
          </ac:spMkLst>
        </pc:spChg>
        <pc:spChg chg="add del mod">
          <ac:chgData name="Juan David Martinez Vargas" userId="c632008b-f998-4b6d-b45a-5c056b487435" providerId="ADAL" clId="{A004F88C-8F10-4B3E-A137-0BCDF84F5B27}" dt="2023-07-31T20:40:20.240" v="3380" actId="478"/>
          <ac:spMkLst>
            <pc:docMk/>
            <pc:sldMk cId="2158381377" sldId="323"/>
            <ac:spMk id="3" creationId="{29950BED-E423-4D3D-863F-139B12AA0292}"/>
          </ac:spMkLst>
        </pc:spChg>
        <pc:spChg chg="add mod">
          <ac:chgData name="Juan David Martinez Vargas" userId="c632008b-f998-4b6d-b45a-5c056b487435" providerId="ADAL" clId="{A004F88C-8F10-4B3E-A137-0BCDF84F5B27}" dt="2023-07-31T20:48:20.795" v="4104" actId="20577"/>
          <ac:spMkLst>
            <pc:docMk/>
            <pc:sldMk cId="2158381377" sldId="323"/>
            <ac:spMk id="6" creationId="{D1923B71-8BF2-4385-BDBF-94EF06D13FF4}"/>
          </ac:spMkLst>
        </pc:spChg>
        <pc:spChg chg="add mod">
          <ac:chgData name="Juan David Martinez Vargas" userId="c632008b-f998-4b6d-b45a-5c056b487435" providerId="ADAL" clId="{A004F88C-8F10-4B3E-A137-0BCDF84F5B27}" dt="2023-07-31T20:47:18.828" v="3946" actId="1076"/>
          <ac:spMkLst>
            <pc:docMk/>
            <pc:sldMk cId="2158381377" sldId="323"/>
            <ac:spMk id="7" creationId="{BA17FD2C-FDB5-474B-9EAD-E26E2B4207AC}"/>
          </ac:spMkLst>
        </pc:spChg>
        <pc:spChg chg="add del mod">
          <ac:chgData name="Juan David Martinez Vargas" userId="c632008b-f998-4b6d-b45a-5c056b487435" providerId="ADAL" clId="{A004F88C-8F10-4B3E-A137-0BCDF84F5B27}" dt="2023-07-31T20:47:14.558" v="3945" actId="478"/>
          <ac:spMkLst>
            <pc:docMk/>
            <pc:sldMk cId="2158381377" sldId="323"/>
            <ac:spMk id="8" creationId="{635C84F1-2884-47C6-BE8E-87551953CA80}"/>
          </ac:spMkLst>
        </pc:spChg>
        <pc:picChg chg="add mod">
          <ac:chgData name="Juan David Martinez Vargas" userId="c632008b-f998-4b6d-b45a-5c056b487435" providerId="ADAL" clId="{A004F88C-8F10-4B3E-A137-0BCDF84F5B27}" dt="2023-07-31T20:46:27.883" v="3924" actId="14826"/>
          <ac:picMkLst>
            <pc:docMk/>
            <pc:sldMk cId="2158381377" sldId="323"/>
            <ac:picMk id="5" creationId="{816CF0ED-6644-432A-A102-46FBDAB1EB91}"/>
          </ac:picMkLst>
        </pc:picChg>
      </pc:sldChg>
      <pc:sldChg chg="addSp delSp modSp add mod">
        <pc:chgData name="Juan David Martinez Vargas" userId="c632008b-f998-4b6d-b45a-5c056b487435" providerId="ADAL" clId="{A004F88C-8F10-4B3E-A137-0BCDF84F5B27}" dt="2023-07-31T20:49:55.412" v="4402" actId="20577"/>
        <pc:sldMkLst>
          <pc:docMk/>
          <pc:sldMk cId="1915536934" sldId="324"/>
        </pc:sldMkLst>
        <pc:spChg chg="mod">
          <ac:chgData name="Juan David Martinez Vargas" userId="c632008b-f998-4b6d-b45a-5c056b487435" providerId="ADAL" clId="{A004F88C-8F10-4B3E-A137-0BCDF84F5B27}" dt="2023-07-31T20:48:54.460" v="4172" actId="20577"/>
          <ac:spMkLst>
            <pc:docMk/>
            <pc:sldMk cId="1915536934" sldId="324"/>
            <ac:spMk id="6" creationId="{D1923B71-8BF2-4385-BDBF-94EF06D13FF4}"/>
          </ac:spMkLst>
        </pc:spChg>
        <pc:spChg chg="del">
          <ac:chgData name="Juan David Martinez Vargas" userId="c632008b-f998-4b6d-b45a-5c056b487435" providerId="ADAL" clId="{A004F88C-8F10-4B3E-A137-0BCDF84F5B27}" dt="2023-07-31T20:47:34.927" v="3948" actId="478"/>
          <ac:spMkLst>
            <pc:docMk/>
            <pc:sldMk cId="1915536934" sldId="324"/>
            <ac:spMk id="7" creationId="{BA17FD2C-FDB5-474B-9EAD-E26E2B4207AC}"/>
          </ac:spMkLst>
        </pc:spChg>
        <pc:spChg chg="del">
          <ac:chgData name="Juan David Martinez Vargas" userId="c632008b-f998-4b6d-b45a-5c056b487435" providerId="ADAL" clId="{A004F88C-8F10-4B3E-A137-0BCDF84F5B27}" dt="2023-07-31T20:47:33.119" v="3947" actId="478"/>
          <ac:spMkLst>
            <pc:docMk/>
            <pc:sldMk cId="1915536934" sldId="324"/>
            <ac:spMk id="8" creationId="{635C84F1-2884-47C6-BE8E-87551953CA80}"/>
          </ac:spMkLst>
        </pc:spChg>
        <pc:spChg chg="add del">
          <ac:chgData name="Juan David Martinez Vargas" userId="c632008b-f998-4b6d-b45a-5c056b487435" providerId="ADAL" clId="{A004F88C-8F10-4B3E-A137-0BCDF84F5B27}" dt="2023-07-31T20:48:59.747" v="4174" actId="22"/>
          <ac:spMkLst>
            <pc:docMk/>
            <pc:sldMk cId="1915536934" sldId="324"/>
            <ac:spMk id="9" creationId="{EE9C7215-EB8A-4DCB-B218-88BA3A7DD1AF}"/>
          </ac:spMkLst>
        </pc:spChg>
        <pc:spChg chg="add mod">
          <ac:chgData name="Juan David Martinez Vargas" userId="c632008b-f998-4b6d-b45a-5c056b487435" providerId="ADAL" clId="{A004F88C-8F10-4B3E-A137-0BCDF84F5B27}" dt="2023-07-31T20:49:55.412" v="4402" actId="20577"/>
          <ac:spMkLst>
            <pc:docMk/>
            <pc:sldMk cId="1915536934" sldId="324"/>
            <ac:spMk id="10" creationId="{A1E18B43-49B6-4A51-931C-A25F525A41F8}"/>
          </ac:spMkLst>
        </pc:spChg>
        <pc:picChg chg="mod">
          <ac:chgData name="Juan David Martinez Vargas" userId="c632008b-f998-4b6d-b45a-5c056b487435" providerId="ADAL" clId="{A004F88C-8F10-4B3E-A137-0BCDF84F5B27}" dt="2023-07-31T20:47:02.563" v="3942" actId="14826"/>
          <ac:picMkLst>
            <pc:docMk/>
            <pc:sldMk cId="1915536934" sldId="324"/>
            <ac:picMk id="5" creationId="{816CF0ED-6644-432A-A102-46FBDAB1EB91}"/>
          </ac:picMkLst>
        </pc:picChg>
      </pc:sldChg>
      <pc:sldChg chg="addSp modSp new mod">
        <pc:chgData name="Juan David Martinez Vargas" userId="c632008b-f998-4b6d-b45a-5c056b487435" providerId="ADAL" clId="{A004F88C-8F10-4B3E-A137-0BCDF84F5B27}" dt="2023-07-31T20:53:21.200" v="4823" actId="20577"/>
        <pc:sldMkLst>
          <pc:docMk/>
          <pc:sldMk cId="1881351280" sldId="325"/>
        </pc:sldMkLst>
        <pc:spChg chg="add mod">
          <ac:chgData name="Juan David Martinez Vargas" userId="c632008b-f998-4b6d-b45a-5c056b487435" providerId="ADAL" clId="{A004F88C-8F10-4B3E-A137-0BCDF84F5B27}" dt="2023-07-31T20:50:15.820" v="4404"/>
          <ac:spMkLst>
            <pc:docMk/>
            <pc:sldMk cId="1881351280" sldId="325"/>
            <ac:spMk id="2" creationId="{4F27EA30-1AE8-4399-B398-98605E335571}"/>
          </ac:spMkLst>
        </pc:spChg>
        <pc:spChg chg="add mod">
          <ac:chgData name="Juan David Martinez Vargas" userId="c632008b-f998-4b6d-b45a-5c056b487435" providerId="ADAL" clId="{A004F88C-8F10-4B3E-A137-0BCDF84F5B27}" dt="2023-07-31T20:51:18.783" v="4556" actId="20577"/>
          <ac:spMkLst>
            <pc:docMk/>
            <pc:sldMk cId="1881351280" sldId="325"/>
            <ac:spMk id="3" creationId="{5644C5D3-B977-49AE-A6AB-E31969A67A1D}"/>
          </ac:spMkLst>
        </pc:spChg>
        <pc:spChg chg="add mod">
          <ac:chgData name="Juan David Martinez Vargas" userId="c632008b-f998-4b6d-b45a-5c056b487435" providerId="ADAL" clId="{A004F88C-8F10-4B3E-A137-0BCDF84F5B27}" dt="2023-07-31T20:53:21.200" v="4823" actId="20577"/>
          <ac:spMkLst>
            <pc:docMk/>
            <pc:sldMk cId="1881351280" sldId="325"/>
            <ac:spMk id="5" creationId="{07741E3F-4146-4894-B8BC-B705B733E1A8}"/>
          </ac:spMkLst>
        </pc:spChg>
        <pc:picChg chg="add mod">
          <ac:chgData name="Juan David Martinez Vargas" userId="c632008b-f998-4b6d-b45a-5c056b487435" providerId="ADAL" clId="{A004F88C-8F10-4B3E-A137-0BCDF84F5B27}" dt="2023-07-31T20:51:47.950" v="4558" actId="14826"/>
          <ac:picMkLst>
            <pc:docMk/>
            <pc:sldMk cId="1881351280" sldId="325"/>
            <ac:picMk id="4" creationId="{129FEA14-9117-43DD-8512-1C2B6860D345}"/>
          </ac:picMkLst>
        </pc:picChg>
      </pc:sldChg>
    </pc:docChg>
  </pc:docChgLst>
  <pc:docChgLst>
    <pc:chgData name="Juan David Martinez Vargas" userId="c632008b-f998-4b6d-b45a-5c056b487435" providerId="ADAL" clId="{6D9F9632-2B62-46FD-9320-0884F6B11957}"/>
    <pc:docChg chg="undo custSel addSld delSld modSld">
      <pc:chgData name="Juan David Martinez Vargas" userId="c632008b-f998-4b6d-b45a-5c056b487435" providerId="ADAL" clId="{6D9F9632-2B62-46FD-9320-0884F6B11957}" dt="2023-08-03T17:01:19.114" v="6134" actId="1076"/>
      <pc:docMkLst>
        <pc:docMk/>
      </pc:docMkLst>
      <pc:sldChg chg="modSp mod">
        <pc:chgData name="Juan David Martinez Vargas" userId="c632008b-f998-4b6d-b45a-5c056b487435" providerId="ADAL" clId="{6D9F9632-2B62-46FD-9320-0884F6B11957}" dt="2023-07-31T21:13:33.082" v="29" actId="20577"/>
        <pc:sldMkLst>
          <pc:docMk/>
          <pc:sldMk cId="0" sldId="256"/>
        </pc:sldMkLst>
        <pc:spChg chg="mod">
          <ac:chgData name="Juan David Martinez Vargas" userId="c632008b-f998-4b6d-b45a-5c056b487435" providerId="ADAL" clId="{6D9F9632-2B62-46FD-9320-0884F6B11957}" dt="2023-07-31T21:13:33.082" v="29" actId="20577"/>
          <ac:spMkLst>
            <pc:docMk/>
            <pc:sldMk cId="0" sldId="256"/>
            <ac:spMk id="54" creationId="{00000000-0000-0000-0000-000000000000}"/>
          </ac:spMkLst>
        </pc:spChg>
      </pc:sldChg>
      <pc:sldChg chg="modSp mod">
        <pc:chgData name="Juan David Martinez Vargas" userId="c632008b-f998-4b6d-b45a-5c056b487435" providerId="ADAL" clId="{6D9F9632-2B62-46FD-9320-0884F6B11957}" dt="2023-07-31T21:13:53.190" v="93" actId="20577"/>
        <pc:sldMkLst>
          <pc:docMk/>
          <pc:sldMk cId="1503465693" sldId="300"/>
        </pc:sldMkLst>
        <pc:spChg chg="mod">
          <ac:chgData name="Juan David Martinez Vargas" userId="c632008b-f998-4b6d-b45a-5c056b487435" providerId="ADAL" clId="{6D9F9632-2B62-46FD-9320-0884F6B11957}" dt="2023-07-31T21:13:53.190" v="93" actId="20577"/>
          <ac:spMkLst>
            <pc:docMk/>
            <pc:sldMk cId="1503465693" sldId="300"/>
            <ac:spMk id="5" creationId="{99DAE1A2-85D8-A6AB-9F6C-8D82923C723F}"/>
          </ac:spMkLst>
        </pc:spChg>
      </pc:sldChg>
      <pc:sldChg chg="addSp delSp modSp mod">
        <pc:chgData name="Juan David Martinez Vargas" userId="c632008b-f998-4b6d-b45a-5c056b487435" providerId="ADAL" clId="{6D9F9632-2B62-46FD-9320-0884F6B11957}" dt="2023-08-02T19:23:57.113" v="112" actId="1076"/>
        <pc:sldMkLst>
          <pc:docMk/>
          <pc:sldMk cId="2916652281" sldId="307"/>
        </pc:sldMkLst>
        <pc:picChg chg="add del">
          <ac:chgData name="Juan David Martinez Vargas" userId="c632008b-f998-4b6d-b45a-5c056b487435" providerId="ADAL" clId="{6D9F9632-2B62-46FD-9320-0884F6B11957}" dt="2023-08-02T19:23:38.083" v="108" actId="22"/>
          <ac:picMkLst>
            <pc:docMk/>
            <pc:sldMk cId="2916652281" sldId="307"/>
            <ac:picMk id="4" creationId="{B3EF08B6-DC20-444C-9272-25C2838A6F62}"/>
          </ac:picMkLst>
        </pc:picChg>
        <pc:picChg chg="add del">
          <ac:chgData name="Juan David Martinez Vargas" userId="c632008b-f998-4b6d-b45a-5c056b487435" providerId="ADAL" clId="{6D9F9632-2B62-46FD-9320-0884F6B11957}" dt="2023-08-02T19:23:40.434" v="110" actId="22"/>
          <ac:picMkLst>
            <pc:docMk/>
            <pc:sldMk cId="2916652281" sldId="307"/>
            <ac:picMk id="6" creationId="{3897A37F-0626-4563-8702-C2AE792C3450}"/>
          </ac:picMkLst>
        </pc:picChg>
        <pc:picChg chg="add mod">
          <ac:chgData name="Juan David Martinez Vargas" userId="c632008b-f998-4b6d-b45a-5c056b487435" providerId="ADAL" clId="{6D9F9632-2B62-46FD-9320-0884F6B11957}" dt="2023-08-02T19:23:57.113" v="112" actId="1076"/>
          <ac:picMkLst>
            <pc:docMk/>
            <pc:sldMk cId="2916652281" sldId="307"/>
            <ac:picMk id="8" creationId="{C3CDD26B-4982-4101-8265-F6881C72744E}"/>
          </ac:picMkLst>
        </pc:picChg>
        <pc:picChg chg="del mod modCrop">
          <ac:chgData name="Juan David Martinez Vargas" userId="c632008b-f998-4b6d-b45a-5c056b487435" providerId="ADAL" clId="{6D9F9632-2B62-46FD-9320-0884F6B11957}" dt="2023-08-02T19:23:12.951" v="106" actId="21"/>
          <ac:picMkLst>
            <pc:docMk/>
            <pc:sldMk cId="2916652281" sldId="307"/>
            <ac:picMk id="19" creationId="{40FE1C21-08EA-CB15-AFC2-7B7B47480EFF}"/>
          </ac:picMkLst>
        </pc:picChg>
      </pc:sldChg>
      <pc:sldChg chg="addSp modSp new mod">
        <pc:chgData name="Juan David Martinez Vargas" userId="c632008b-f998-4b6d-b45a-5c056b487435" providerId="ADAL" clId="{6D9F9632-2B62-46FD-9320-0884F6B11957}" dt="2023-08-02T19:33:00.136" v="813" actId="20577"/>
        <pc:sldMkLst>
          <pc:docMk/>
          <pc:sldMk cId="1332744470" sldId="309"/>
        </pc:sldMkLst>
        <pc:spChg chg="add mod">
          <ac:chgData name="Juan David Martinez Vargas" userId="c632008b-f998-4b6d-b45a-5c056b487435" providerId="ADAL" clId="{6D9F9632-2B62-46FD-9320-0884F6B11957}" dt="2023-08-02T19:33:00.136" v="813" actId="20577"/>
          <ac:spMkLst>
            <pc:docMk/>
            <pc:sldMk cId="1332744470" sldId="309"/>
            <ac:spMk id="2" creationId="{5A129739-E30D-4D05-B1A4-FB16672791C4}"/>
          </ac:spMkLst>
        </pc:spChg>
        <pc:spChg chg="add mod">
          <ac:chgData name="Juan David Martinez Vargas" userId="c632008b-f998-4b6d-b45a-5c056b487435" providerId="ADAL" clId="{6D9F9632-2B62-46FD-9320-0884F6B11957}" dt="2023-08-02T19:31:50.400" v="793" actId="179"/>
          <ac:spMkLst>
            <pc:docMk/>
            <pc:sldMk cId="1332744470" sldId="309"/>
            <ac:spMk id="3" creationId="{95D57509-E326-47F4-85DE-351EA08363F5}"/>
          </ac:spMkLst>
        </pc:spChg>
      </pc:sldChg>
      <pc:sldChg chg="addSp modSp new mod">
        <pc:chgData name="Juan David Martinez Vargas" userId="c632008b-f998-4b6d-b45a-5c056b487435" providerId="ADAL" clId="{6D9F9632-2B62-46FD-9320-0884F6B11957}" dt="2023-08-02T19:36:54.967" v="982" actId="20577"/>
        <pc:sldMkLst>
          <pc:docMk/>
          <pc:sldMk cId="3204682802" sldId="310"/>
        </pc:sldMkLst>
        <pc:spChg chg="add mod">
          <ac:chgData name="Juan David Martinez Vargas" userId="c632008b-f998-4b6d-b45a-5c056b487435" providerId="ADAL" clId="{6D9F9632-2B62-46FD-9320-0884F6B11957}" dt="2023-08-02T19:33:07.921" v="815"/>
          <ac:spMkLst>
            <pc:docMk/>
            <pc:sldMk cId="3204682802" sldId="310"/>
            <ac:spMk id="2" creationId="{AB1FED13-479E-4ABF-9388-5278C0EBAB9B}"/>
          </ac:spMkLst>
        </pc:spChg>
        <pc:spChg chg="add mod">
          <ac:chgData name="Juan David Martinez Vargas" userId="c632008b-f998-4b6d-b45a-5c056b487435" providerId="ADAL" clId="{6D9F9632-2B62-46FD-9320-0884F6B11957}" dt="2023-08-02T19:36:54.967" v="982" actId="20577"/>
          <ac:spMkLst>
            <pc:docMk/>
            <pc:sldMk cId="3204682802" sldId="310"/>
            <ac:spMk id="3" creationId="{1E9F279E-A64A-476B-9AEA-67A954EB9DD8}"/>
          </ac:spMkLst>
        </pc:spChg>
      </pc:sldChg>
      <pc:sldChg chg="addSp modSp new mod">
        <pc:chgData name="Juan David Martinez Vargas" userId="c632008b-f998-4b6d-b45a-5c056b487435" providerId="ADAL" clId="{6D9F9632-2B62-46FD-9320-0884F6B11957}" dt="2023-08-02T19:43:09.614" v="1336" actId="20577"/>
        <pc:sldMkLst>
          <pc:docMk/>
          <pc:sldMk cId="329001472" sldId="311"/>
        </pc:sldMkLst>
        <pc:spChg chg="add mod">
          <ac:chgData name="Juan David Martinez Vargas" userId="c632008b-f998-4b6d-b45a-5c056b487435" providerId="ADAL" clId="{6D9F9632-2B62-46FD-9320-0884F6B11957}" dt="2023-08-02T19:43:09.614" v="1336" actId="20577"/>
          <ac:spMkLst>
            <pc:docMk/>
            <pc:sldMk cId="329001472" sldId="311"/>
            <ac:spMk id="2" creationId="{B5B343EF-3797-4CB2-A518-63AD5106B0A3}"/>
          </ac:spMkLst>
        </pc:spChg>
        <pc:spChg chg="add mod">
          <ac:chgData name="Juan David Martinez Vargas" userId="c632008b-f998-4b6d-b45a-5c056b487435" providerId="ADAL" clId="{6D9F9632-2B62-46FD-9320-0884F6B11957}" dt="2023-08-02T19:42:47.072" v="1320" actId="20577"/>
          <ac:spMkLst>
            <pc:docMk/>
            <pc:sldMk cId="329001472" sldId="311"/>
            <ac:spMk id="5" creationId="{705B4811-1AD0-4AF5-A08D-074DF48DE121}"/>
          </ac:spMkLst>
        </pc:spChg>
        <pc:picChg chg="add mod">
          <ac:chgData name="Juan David Martinez Vargas" userId="c632008b-f998-4b6d-b45a-5c056b487435" providerId="ADAL" clId="{6D9F9632-2B62-46FD-9320-0884F6B11957}" dt="2023-08-02T19:40:47.961" v="1038" actId="1076"/>
          <ac:picMkLst>
            <pc:docMk/>
            <pc:sldMk cId="329001472" sldId="311"/>
            <ac:picMk id="4" creationId="{F5352540-FCB1-4B80-8FBF-5C5F124AF555}"/>
          </ac:picMkLst>
        </pc:picChg>
      </pc:sldChg>
      <pc:sldChg chg="addSp delSp modSp new mod">
        <pc:chgData name="Juan David Martinez Vargas" userId="c632008b-f998-4b6d-b45a-5c056b487435" providerId="ADAL" clId="{6D9F9632-2B62-46FD-9320-0884F6B11957}" dt="2023-08-03T14:17:23.395" v="1720" actId="14100"/>
        <pc:sldMkLst>
          <pc:docMk/>
          <pc:sldMk cId="2129366407" sldId="312"/>
        </pc:sldMkLst>
        <pc:spChg chg="add mod">
          <ac:chgData name="Juan David Martinez Vargas" userId="c632008b-f998-4b6d-b45a-5c056b487435" providerId="ADAL" clId="{6D9F9632-2B62-46FD-9320-0884F6B11957}" dt="2023-08-02T19:43:14.993" v="1337"/>
          <ac:spMkLst>
            <pc:docMk/>
            <pc:sldMk cId="2129366407" sldId="312"/>
            <ac:spMk id="2" creationId="{4240961D-C9D3-47FF-A5D2-C4AE43AF3B13}"/>
          </ac:spMkLst>
        </pc:spChg>
        <pc:spChg chg="add del mod">
          <ac:chgData name="Juan David Martinez Vargas" userId="c632008b-f998-4b6d-b45a-5c056b487435" providerId="ADAL" clId="{6D9F9632-2B62-46FD-9320-0884F6B11957}" dt="2023-08-03T14:12:22.233" v="1339"/>
          <ac:spMkLst>
            <pc:docMk/>
            <pc:sldMk cId="2129366407" sldId="312"/>
            <ac:spMk id="3" creationId="{3298EFC1-AE1D-4425-86DC-98D08B5A4594}"/>
          </ac:spMkLst>
        </pc:spChg>
        <pc:spChg chg="add mod">
          <ac:chgData name="Juan David Martinez Vargas" userId="c632008b-f998-4b6d-b45a-5c056b487435" providerId="ADAL" clId="{6D9F9632-2B62-46FD-9320-0884F6B11957}" dt="2023-08-03T14:17:01.801" v="1713" actId="20577"/>
          <ac:spMkLst>
            <pc:docMk/>
            <pc:sldMk cId="2129366407" sldId="312"/>
            <ac:spMk id="4" creationId="{C097746B-5517-4D42-BA59-A0C7EA60F8B3}"/>
          </ac:spMkLst>
        </pc:spChg>
        <pc:picChg chg="add mod">
          <ac:chgData name="Juan David Martinez Vargas" userId="c632008b-f998-4b6d-b45a-5c056b487435" providerId="ADAL" clId="{6D9F9632-2B62-46FD-9320-0884F6B11957}" dt="2023-08-03T14:15:55.796" v="1573" actId="14100"/>
          <ac:picMkLst>
            <pc:docMk/>
            <pc:sldMk cId="2129366407" sldId="312"/>
            <ac:picMk id="5" creationId="{D5F9C56B-92C6-46A1-A3CE-6BD57145A7D6}"/>
          </ac:picMkLst>
        </pc:picChg>
        <pc:picChg chg="add mod">
          <ac:chgData name="Juan David Martinez Vargas" userId="c632008b-f998-4b6d-b45a-5c056b487435" providerId="ADAL" clId="{6D9F9632-2B62-46FD-9320-0884F6B11957}" dt="2023-08-03T14:17:23.395" v="1720" actId="14100"/>
          <ac:picMkLst>
            <pc:docMk/>
            <pc:sldMk cId="2129366407" sldId="312"/>
            <ac:picMk id="6" creationId="{B517D7C5-CCDE-43D8-87F1-8F444259CDAE}"/>
          </ac:picMkLst>
        </pc:picChg>
      </pc:sldChg>
      <pc:sldChg chg="addSp delSp modSp new mod">
        <pc:chgData name="Juan David Martinez Vargas" userId="c632008b-f998-4b6d-b45a-5c056b487435" providerId="ADAL" clId="{6D9F9632-2B62-46FD-9320-0884F6B11957}" dt="2023-08-03T14:24:07.510" v="1963" actId="1076"/>
        <pc:sldMkLst>
          <pc:docMk/>
          <pc:sldMk cId="3681304327" sldId="313"/>
        </pc:sldMkLst>
        <pc:spChg chg="add mod">
          <ac:chgData name="Juan David Martinez Vargas" userId="c632008b-f998-4b6d-b45a-5c056b487435" providerId="ADAL" clId="{6D9F9632-2B62-46FD-9320-0884F6B11957}" dt="2023-08-03T14:17:51.408" v="1740" actId="20577"/>
          <ac:spMkLst>
            <pc:docMk/>
            <pc:sldMk cId="3681304327" sldId="313"/>
            <ac:spMk id="2" creationId="{9D01816D-2670-4C48-8163-29B452D46DEA}"/>
          </ac:spMkLst>
        </pc:spChg>
        <pc:spChg chg="add mod ord">
          <ac:chgData name="Juan David Martinez Vargas" userId="c632008b-f998-4b6d-b45a-5c056b487435" providerId="ADAL" clId="{6D9F9632-2B62-46FD-9320-0884F6B11957}" dt="2023-08-03T14:23:51.374" v="1956" actId="167"/>
          <ac:spMkLst>
            <pc:docMk/>
            <pc:sldMk cId="3681304327" sldId="313"/>
            <ac:spMk id="9" creationId="{7FFA3453-D256-4A3F-A802-D985A15F78FA}"/>
          </ac:spMkLst>
        </pc:spChg>
        <pc:picChg chg="add del mod">
          <ac:chgData name="Juan David Martinez Vargas" userId="c632008b-f998-4b6d-b45a-5c056b487435" providerId="ADAL" clId="{6D9F9632-2B62-46FD-9320-0884F6B11957}" dt="2023-08-03T14:19:27.528" v="1744" actId="22"/>
          <ac:picMkLst>
            <pc:docMk/>
            <pc:sldMk cId="3681304327" sldId="313"/>
            <ac:picMk id="4" creationId="{503BC7AC-2484-43EB-A581-EEEA370F1FDD}"/>
          </ac:picMkLst>
        </pc:picChg>
        <pc:picChg chg="add mod">
          <ac:chgData name="Juan David Martinez Vargas" userId="c632008b-f998-4b6d-b45a-5c056b487435" providerId="ADAL" clId="{6D9F9632-2B62-46FD-9320-0884F6B11957}" dt="2023-08-03T14:24:07.510" v="1963" actId="1076"/>
          <ac:picMkLst>
            <pc:docMk/>
            <pc:sldMk cId="3681304327" sldId="313"/>
            <ac:picMk id="6" creationId="{9C5A5EFE-B8A5-4A75-9248-D3ECBDB38A95}"/>
          </ac:picMkLst>
        </pc:picChg>
        <pc:picChg chg="add mod">
          <ac:chgData name="Juan David Martinez Vargas" userId="c632008b-f998-4b6d-b45a-5c056b487435" providerId="ADAL" clId="{6D9F9632-2B62-46FD-9320-0884F6B11957}" dt="2023-08-03T14:24:04.037" v="1961" actId="1076"/>
          <ac:picMkLst>
            <pc:docMk/>
            <pc:sldMk cId="3681304327" sldId="313"/>
            <ac:picMk id="8" creationId="{A8E41E35-D55D-4DCC-A6F7-7F261E0100AD}"/>
          </ac:picMkLst>
        </pc:picChg>
        <pc:picChg chg="add mod">
          <ac:chgData name="Juan David Martinez Vargas" userId="c632008b-f998-4b6d-b45a-5c056b487435" providerId="ADAL" clId="{6D9F9632-2B62-46FD-9320-0884F6B11957}" dt="2023-08-03T14:24:05.817" v="1962" actId="1076"/>
          <ac:picMkLst>
            <pc:docMk/>
            <pc:sldMk cId="3681304327" sldId="313"/>
            <ac:picMk id="11" creationId="{EA3E6090-378C-4658-9C28-D69D2BDC6980}"/>
          </ac:picMkLst>
        </pc:picChg>
      </pc:sldChg>
      <pc:sldChg chg="addSp modSp new mod modClrScheme chgLayout">
        <pc:chgData name="Juan David Martinez Vargas" userId="c632008b-f998-4b6d-b45a-5c056b487435" providerId="ADAL" clId="{6D9F9632-2B62-46FD-9320-0884F6B11957}" dt="2023-08-03T14:25:45.864" v="2001" actId="20577"/>
        <pc:sldMkLst>
          <pc:docMk/>
          <pc:sldMk cId="606065212" sldId="314"/>
        </pc:sldMkLst>
        <pc:spChg chg="add mod">
          <ac:chgData name="Juan David Martinez Vargas" userId="c632008b-f998-4b6d-b45a-5c056b487435" providerId="ADAL" clId="{6D9F9632-2B62-46FD-9320-0884F6B11957}" dt="2023-08-03T14:25:45.864" v="2001" actId="20577"/>
          <ac:spMkLst>
            <pc:docMk/>
            <pc:sldMk cId="606065212" sldId="314"/>
            <ac:spMk id="2" creationId="{7C1E577A-6E4F-4FF9-AAF1-55769294F4E8}"/>
          </ac:spMkLst>
        </pc:spChg>
      </pc:sldChg>
      <pc:sldChg chg="modSp add mod">
        <pc:chgData name="Juan David Martinez Vargas" userId="c632008b-f998-4b6d-b45a-5c056b487435" providerId="ADAL" clId="{6D9F9632-2B62-46FD-9320-0884F6B11957}" dt="2023-08-03T14:26:02.407" v="2038" actId="20577"/>
        <pc:sldMkLst>
          <pc:docMk/>
          <pc:sldMk cId="2709114880" sldId="315"/>
        </pc:sldMkLst>
        <pc:spChg chg="mod">
          <ac:chgData name="Juan David Martinez Vargas" userId="c632008b-f998-4b6d-b45a-5c056b487435" providerId="ADAL" clId="{6D9F9632-2B62-46FD-9320-0884F6B11957}" dt="2023-08-03T14:26:02.407" v="2038" actId="20577"/>
          <ac:spMkLst>
            <pc:docMk/>
            <pc:sldMk cId="2709114880" sldId="315"/>
            <ac:spMk id="2" creationId="{7C1E577A-6E4F-4FF9-AAF1-55769294F4E8}"/>
          </ac:spMkLst>
        </pc:spChg>
      </pc:sldChg>
      <pc:sldChg chg="addSp delSp modSp add mod">
        <pc:chgData name="Juan David Martinez Vargas" userId="c632008b-f998-4b6d-b45a-5c056b487435" providerId="ADAL" clId="{6D9F9632-2B62-46FD-9320-0884F6B11957}" dt="2023-08-03T14:31:49.902" v="2547" actId="1076"/>
        <pc:sldMkLst>
          <pc:docMk/>
          <pc:sldMk cId="2387036624" sldId="316"/>
        </pc:sldMkLst>
        <pc:spChg chg="mod">
          <ac:chgData name="Juan David Martinez Vargas" userId="c632008b-f998-4b6d-b45a-5c056b487435" providerId="ADAL" clId="{6D9F9632-2B62-46FD-9320-0884F6B11957}" dt="2023-08-03T14:26:18.771" v="2074" actId="20577"/>
          <ac:spMkLst>
            <pc:docMk/>
            <pc:sldMk cId="2387036624" sldId="316"/>
            <ac:spMk id="2" creationId="{9D01816D-2670-4C48-8163-29B452D46DEA}"/>
          </ac:spMkLst>
        </pc:spChg>
        <pc:spChg chg="mod">
          <ac:chgData name="Juan David Martinez Vargas" userId="c632008b-f998-4b6d-b45a-5c056b487435" providerId="ADAL" clId="{6D9F9632-2B62-46FD-9320-0884F6B11957}" dt="2023-08-03T14:30:45.555" v="2409" actId="255"/>
          <ac:spMkLst>
            <pc:docMk/>
            <pc:sldMk cId="2387036624" sldId="316"/>
            <ac:spMk id="9" creationId="{7FFA3453-D256-4A3F-A802-D985A15F78FA}"/>
          </ac:spMkLst>
        </pc:spChg>
        <pc:spChg chg="add mod">
          <ac:chgData name="Juan David Martinez Vargas" userId="c632008b-f998-4b6d-b45a-5c056b487435" providerId="ADAL" clId="{6D9F9632-2B62-46FD-9320-0884F6B11957}" dt="2023-08-03T14:31:46.512" v="2546" actId="5793"/>
          <ac:spMkLst>
            <pc:docMk/>
            <pc:sldMk cId="2387036624" sldId="316"/>
            <ac:spMk id="12" creationId="{726DAE72-DE3F-4BFE-9310-F391D8E6C77D}"/>
          </ac:spMkLst>
        </pc:spChg>
        <pc:picChg chg="del">
          <ac:chgData name="Juan David Martinez Vargas" userId="c632008b-f998-4b6d-b45a-5c056b487435" providerId="ADAL" clId="{6D9F9632-2B62-46FD-9320-0884F6B11957}" dt="2023-08-03T14:27:41.910" v="2247" actId="478"/>
          <ac:picMkLst>
            <pc:docMk/>
            <pc:sldMk cId="2387036624" sldId="316"/>
            <ac:picMk id="6" creationId="{9C5A5EFE-B8A5-4A75-9248-D3ECBDB38A95}"/>
          </ac:picMkLst>
        </pc:picChg>
        <pc:picChg chg="add del mod">
          <ac:chgData name="Juan David Martinez Vargas" userId="c632008b-f998-4b6d-b45a-5c056b487435" providerId="ADAL" clId="{6D9F9632-2B62-46FD-9320-0884F6B11957}" dt="2023-08-03T14:28:38.050" v="2255" actId="478"/>
          <ac:picMkLst>
            <pc:docMk/>
            <pc:sldMk cId="2387036624" sldId="316"/>
            <ac:picMk id="7" creationId="{B5CD59C7-0E80-47ED-9B6A-E0A1332633AC}"/>
          </ac:picMkLst>
        </pc:picChg>
        <pc:picChg chg="del">
          <ac:chgData name="Juan David Martinez Vargas" userId="c632008b-f998-4b6d-b45a-5c056b487435" providerId="ADAL" clId="{6D9F9632-2B62-46FD-9320-0884F6B11957}" dt="2023-08-03T14:27:41.081" v="2245" actId="478"/>
          <ac:picMkLst>
            <pc:docMk/>
            <pc:sldMk cId="2387036624" sldId="316"/>
            <ac:picMk id="8" creationId="{A8E41E35-D55D-4DCC-A6F7-7F261E0100AD}"/>
          </ac:picMkLst>
        </pc:picChg>
        <pc:picChg chg="add mod">
          <ac:chgData name="Juan David Martinez Vargas" userId="c632008b-f998-4b6d-b45a-5c056b487435" providerId="ADAL" clId="{6D9F9632-2B62-46FD-9320-0884F6B11957}" dt="2023-08-03T14:31:49.902" v="2547" actId="1076"/>
          <ac:picMkLst>
            <pc:docMk/>
            <pc:sldMk cId="2387036624" sldId="316"/>
            <ac:picMk id="10" creationId="{6897640D-3659-4A2E-B416-1E404EEA7585}"/>
          </ac:picMkLst>
        </pc:picChg>
        <pc:picChg chg="del">
          <ac:chgData name="Juan David Martinez Vargas" userId="c632008b-f998-4b6d-b45a-5c056b487435" providerId="ADAL" clId="{6D9F9632-2B62-46FD-9320-0884F6B11957}" dt="2023-08-03T14:27:41.534" v="2246" actId="478"/>
          <ac:picMkLst>
            <pc:docMk/>
            <pc:sldMk cId="2387036624" sldId="316"/>
            <ac:picMk id="11" creationId="{EA3E6090-378C-4658-9C28-D69D2BDC6980}"/>
          </ac:picMkLst>
        </pc:picChg>
      </pc:sldChg>
      <pc:sldChg chg="new del">
        <pc:chgData name="Juan David Martinez Vargas" userId="c632008b-f998-4b6d-b45a-5c056b487435" providerId="ADAL" clId="{6D9F9632-2B62-46FD-9320-0884F6B11957}" dt="2023-08-03T14:26:07.566" v="2040" actId="47"/>
        <pc:sldMkLst>
          <pc:docMk/>
          <pc:sldMk cId="2755285350" sldId="316"/>
        </pc:sldMkLst>
      </pc:sldChg>
      <pc:sldChg chg="add del">
        <pc:chgData name="Juan David Martinez Vargas" userId="c632008b-f998-4b6d-b45a-5c056b487435" providerId="ADAL" clId="{6D9F9632-2B62-46FD-9320-0884F6B11957}" dt="2023-08-03T14:27:51.772" v="2249"/>
        <pc:sldMkLst>
          <pc:docMk/>
          <pc:sldMk cId="2424944033" sldId="317"/>
        </pc:sldMkLst>
      </pc:sldChg>
      <pc:sldChg chg="addSp modSp new mod">
        <pc:chgData name="Juan David Martinez Vargas" userId="c632008b-f998-4b6d-b45a-5c056b487435" providerId="ADAL" clId="{6D9F9632-2B62-46FD-9320-0884F6B11957}" dt="2023-08-03T15:01:42.479" v="3219" actId="20577"/>
        <pc:sldMkLst>
          <pc:docMk/>
          <pc:sldMk cId="4177645749" sldId="317"/>
        </pc:sldMkLst>
        <pc:spChg chg="add mod">
          <ac:chgData name="Juan David Martinez Vargas" userId="c632008b-f998-4b6d-b45a-5c056b487435" providerId="ADAL" clId="{6D9F9632-2B62-46FD-9320-0884F6B11957}" dt="2023-08-03T14:32:30.296" v="2579" actId="20577"/>
          <ac:spMkLst>
            <pc:docMk/>
            <pc:sldMk cId="4177645749" sldId="317"/>
            <ac:spMk id="2" creationId="{A43FEB34-5E6A-47DE-9C1F-C66AC4E2E6BC}"/>
          </ac:spMkLst>
        </pc:spChg>
        <pc:spChg chg="add mod">
          <ac:chgData name="Juan David Martinez Vargas" userId="c632008b-f998-4b6d-b45a-5c056b487435" providerId="ADAL" clId="{6D9F9632-2B62-46FD-9320-0884F6B11957}" dt="2023-08-03T15:01:42.479" v="3219" actId="20577"/>
          <ac:spMkLst>
            <pc:docMk/>
            <pc:sldMk cId="4177645749" sldId="317"/>
            <ac:spMk id="3" creationId="{ABEA3C48-DDC7-4348-89A8-53223CC20B8A}"/>
          </ac:spMkLst>
        </pc:spChg>
      </pc:sldChg>
      <pc:sldChg chg="addSp delSp modSp new mod">
        <pc:chgData name="Juan David Martinez Vargas" userId="c632008b-f998-4b6d-b45a-5c056b487435" providerId="ADAL" clId="{6D9F9632-2B62-46FD-9320-0884F6B11957}" dt="2023-08-03T15:09:11.833" v="3694" actId="1076"/>
        <pc:sldMkLst>
          <pc:docMk/>
          <pc:sldMk cId="2768447793" sldId="318"/>
        </pc:sldMkLst>
        <pc:spChg chg="add mod">
          <ac:chgData name="Juan David Martinez Vargas" userId="c632008b-f998-4b6d-b45a-5c056b487435" providerId="ADAL" clId="{6D9F9632-2B62-46FD-9320-0884F6B11957}" dt="2023-08-03T15:08:08.327" v="3689" actId="20577"/>
          <ac:spMkLst>
            <pc:docMk/>
            <pc:sldMk cId="2768447793" sldId="318"/>
            <ac:spMk id="2" creationId="{2A1F047B-8241-45FF-89AD-595DB902D1C3}"/>
          </ac:spMkLst>
        </pc:spChg>
        <pc:spChg chg="add mod">
          <ac:chgData name="Juan David Martinez Vargas" userId="c632008b-f998-4b6d-b45a-5c056b487435" providerId="ADAL" clId="{6D9F9632-2B62-46FD-9320-0884F6B11957}" dt="2023-08-03T15:06:41.509" v="3514"/>
          <ac:spMkLst>
            <pc:docMk/>
            <pc:sldMk cId="2768447793" sldId="318"/>
            <ac:spMk id="3" creationId="{09A0ED28-3E23-4245-B706-199EDE0FF823}"/>
          </ac:spMkLst>
        </pc:spChg>
        <pc:picChg chg="add del mod">
          <ac:chgData name="Juan David Martinez Vargas" userId="c632008b-f998-4b6d-b45a-5c056b487435" providerId="ADAL" clId="{6D9F9632-2B62-46FD-9320-0884F6B11957}" dt="2023-08-03T15:09:09.370" v="3692" actId="478"/>
          <ac:picMkLst>
            <pc:docMk/>
            <pc:sldMk cId="2768447793" sldId="318"/>
            <ac:picMk id="5" creationId="{75A332F4-ECED-4F96-9910-73EBFD439E0D}"/>
          </ac:picMkLst>
        </pc:picChg>
        <pc:picChg chg="add mod">
          <ac:chgData name="Juan David Martinez Vargas" userId="c632008b-f998-4b6d-b45a-5c056b487435" providerId="ADAL" clId="{6D9F9632-2B62-46FD-9320-0884F6B11957}" dt="2023-08-03T15:09:11.833" v="3694" actId="1076"/>
          <ac:picMkLst>
            <pc:docMk/>
            <pc:sldMk cId="2768447793" sldId="318"/>
            <ac:picMk id="7" creationId="{7CAC61DB-C1E7-4E18-8F7D-E6A473DBFFA7}"/>
          </ac:picMkLst>
        </pc:picChg>
      </pc:sldChg>
      <pc:sldChg chg="addSp modSp add mod">
        <pc:chgData name="Juan David Martinez Vargas" userId="c632008b-f998-4b6d-b45a-5c056b487435" providerId="ADAL" clId="{6D9F9632-2B62-46FD-9320-0884F6B11957}" dt="2023-08-03T15:06:32.070" v="3512" actId="20577"/>
        <pc:sldMkLst>
          <pc:docMk/>
          <pc:sldMk cId="1454598740" sldId="319"/>
        </pc:sldMkLst>
        <pc:spChg chg="mod">
          <ac:chgData name="Juan David Martinez Vargas" userId="c632008b-f998-4b6d-b45a-5c056b487435" providerId="ADAL" clId="{6D9F9632-2B62-46FD-9320-0884F6B11957}" dt="2023-08-03T15:06:32.070" v="3512" actId="20577"/>
          <ac:spMkLst>
            <pc:docMk/>
            <pc:sldMk cId="1454598740" sldId="319"/>
            <ac:spMk id="3" creationId="{ABEA3C48-DDC7-4348-89A8-53223CC20B8A}"/>
          </ac:spMkLst>
        </pc:spChg>
        <pc:picChg chg="add mod">
          <ac:chgData name="Juan David Martinez Vargas" userId="c632008b-f998-4b6d-b45a-5c056b487435" providerId="ADAL" clId="{6D9F9632-2B62-46FD-9320-0884F6B11957}" dt="2023-08-03T15:06:04.518" v="3511" actId="1076"/>
          <ac:picMkLst>
            <pc:docMk/>
            <pc:sldMk cId="1454598740" sldId="319"/>
            <ac:picMk id="5" creationId="{4DA3ABB8-87EA-4FA6-B5DA-6F061F87B875}"/>
          </ac:picMkLst>
        </pc:picChg>
        <pc:picChg chg="add mod">
          <ac:chgData name="Juan David Martinez Vargas" userId="c632008b-f998-4b6d-b45a-5c056b487435" providerId="ADAL" clId="{6D9F9632-2B62-46FD-9320-0884F6B11957}" dt="2023-08-03T15:06:02.806" v="3510" actId="1076"/>
          <ac:picMkLst>
            <pc:docMk/>
            <pc:sldMk cId="1454598740" sldId="319"/>
            <ac:picMk id="7" creationId="{B4D6AB41-DB87-450C-AC33-EF48C27342E1}"/>
          </ac:picMkLst>
        </pc:picChg>
      </pc:sldChg>
      <pc:sldChg chg="addSp modSp new mod">
        <pc:chgData name="Juan David Martinez Vargas" userId="c632008b-f998-4b6d-b45a-5c056b487435" providerId="ADAL" clId="{6D9F9632-2B62-46FD-9320-0884F6B11957}" dt="2023-08-03T15:35:17.643" v="4343" actId="21"/>
        <pc:sldMkLst>
          <pc:docMk/>
          <pc:sldMk cId="193865634" sldId="320"/>
        </pc:sldMkLst>
        <pc:spChg chg="add mod">
          <ac:chgData name="Juan David Martinez Vargas" userId="c632008b-f998-4b6d-b45a-5c056b487435" providerId="ADAL" clId="{6D9F9632-2B62-46FD-9320-0884F6B11957}" dt="2023-08-03T15:14:37.815" v="3696"/>
          <ac:spMkLst>
            <pc:docMk/>
            <pc:sldMk cId="193865634" sldId="320"/>
            <ac:spMk id="2" creationId="{823F2D2A-3F8C-4096-9AA2-4F000E18C3DF}"/>
          </ac:spMkLst>
        </pc:spChg>
        <pc:spChg chg="add mod">
          <ac:chgData name="Juan David Martinez Vargas" userId="c632008b-f998-4b6d-b45a-5c056b487435" providerId="ADAL" clId="{6D9F9632-2B62-46FD-9320-0884F6B11957}" dt="2023-08-03T15:17:37.849" v="3994" actId="20577"/>
          <ac:spMkLst>
            <pc:docMk/>
            <pc:sldMk cId="193865634" sldId="320"/>
            <ac:spMk id="3" creationId="{4F8BE03D-4ACE-4359-8D84-7CB266DD6995}"/>
          </ac:spMkLst>
        </pc:spChg>
        <pc:spChg chg="add mod">
          <ac:chgData name="Juan David Martinez Vargas" userId="c632008b-f998-4b6d-b45a-5c056b487435" providerId="ADAL" clId="{6D9F9632-2B62-46FD-9320-0884F6B11957}" dt="2023-08-03T15:35:17.643" v="4343" actId="21"/>
          <ac:spMkLst>
            <pc:docMk/>
            <pc:sldMk cId="193865634" sldId="320"/>
            <ac:spMk id="4" creationId="{6C511755-F0CC-46A1-8A70-89C31869A814}"/>
          </ac:spMkLst>
        </pc:spChg>
      </pc:sldChg>
      <pc:sldChg chg="addSp modSp new mod">
        <pc:chgData name="Juan David Martinez Vargas" userId="c632008b-f998-4b6d-b45a-5c056b487435" providerId="ADAL" clId="{6D9F9632-2B62-46FD-9320-0884F6B11957}" dt="2023-08-03T15:36:08.591" v="4350"/>
        <pc:sldMkLst>
          <pc:docMk/>
          <pc:sldMk cId="2775706939" sldId="321"/>
        </pc:sldMkLst>
        <pc:spChg chg="add mod">
          <ac:chgData name="Juan David Martinez Vargas" userId="c632008b-f998-4b6d-b45a-5c056b487435" providerId="ADAL" clId="{6D9F9632-2B62-46FD-9320-0884F6B11957}" dt="2023-08-03T15:35:30.724" v="4348" actId="14100"/>
          <ac:spMkLst>
            <pc:docMk/>
            <pc:sldMk cId="2775706939" sldId="321"/>
            <ac:spMk id="5" creationId="{62615101-1025-4949-A3C4-C2400FC325A9}"/>
          </ac:spMkLst>
        </pc:spChg>
        <pc:spChg chg="add mod">
          <ac:chgData name="Juan David Martinez Vargas" userId="c632008b-f998-4b6d-b45a-5c056b487435" providerId="ADAL" clId="{6D9F9632-2B62-46FD-9320-0884F6B11957}" dt="2023-08-03T15:36:08.591" v="4350"/>
          <ac:spMkLst>
            <pc:docMk/>
            <pc:sldMk cId="2775706939" sldId="321"/>
            <ac:spMk id="6" creationId="{7A499689-B6CC-4599-AB3C-551A60152BD7}"/>
          </ac:spMkLst>
        </pc:spChg>
        <pc:picChg chg="add mod">
          <ac:chgData name="Juan David Martinez Vargas" userId="c632008b-f998-4b6d-b45a-5c056b487435" providerId="ADAL" clId="{6D9F9632-2B62-46FD-9320-0884F6B11957}" dt="2023-08-03T15:35:54.101" v="4349" actId="1076"/>
          <ac:picMkLst>
            <pc:docMk/>
            <pc:sldMk cId="2775706939" sldId="321"/>
            <ac:picMk id="2" creationId="{66FA7B4B-0629-43CC-974F-25C78139218A}"/>
          </ac:picMkLst>
        </pc:picChg>
        <pc:picChg chg="add mod">
          <ac:chgData name="Juan David Martinez Vargas" userId="c632008b-f998-4b6d-b45a-5c056b487435" providerId="ADAL" clId="{6D9F9632-2B62-46FD-9320-0884F6B11957}" dt="2023-08-03T15:35:13.205" v="4342" actId="1076"/>
          <ac:picMkLst>
            <pc:docMk/>
            <pc:sldMk cId="2775706939" sldId="321"/>
            <ac:picMk id="3" creationId="{0D64D9E4-0DA8-47AF-8E44-14F57459EDAD}"/>
          </ac:picMkLst>
        </pc:picChg>
      </pc:sldChg>
      <pc:sldChg chg="addSp modSp new mod">
        <pc:chgData name="Juan David Martinez Vargas" userId="c632008b-f998-4b6d-b45a-5c056b487435" providerId="ADAL" clId="{6D9F9632-2B62-46FD-9320-0884F6B11957}" dt="2023-08-03T15:40:42.867" v="4720" actId="20577"/>
        <pc:sldMkLst>
          <pc:docMk/>
          <pc:sldMk cId="1600582573" sldId="322"/>
        </pc:sldMkLst>
        <pc:spChg chg="add mod">
          <ac:chgData name="Juan David Martinez Vargas" userId="c632008b-f998-4b6d-b45a-5c056b487435" providerId="ADAL" clId="{6D9F9632-2B62-46FD-9320-0884F6B11957}" dt="2023-08-03T15:36:20.523" v="4352"/>
          <ac:spMkLst>
            <pc:docMk/>
            <pc:sldMk cId="1600582573" sldId="322"/>
            <ac:spMk id="2" creationId="{91996543-64C3-4FF7-B067-C79120AEDD37}"/>
          </ac:spMkLst>
        </pc:spChg>
        <pc:spChg chg="add mod">
          <ac:chgData name="Juan David Martinez Vargas" userId="c632008b-f998-4b6d-b45a-5c056b487435" providerId="ADAL" clId="{6D9F9632-2B62-46FD-9320-0884F6B11957}" dt="2023-08-03T15:40:42.867" v="4720" actId="20577"/>
          <ac:spMkLst>
            <pc:docMk/>
            <pc:sldMk cId="1600582573" sldId="322"/>
            <ac:spMk id="3" creationId="{32E2C63E-69C4-43DD-9522-235724AAEB05}"/>
          </ac:spMkLst>
        </pc:spChg>
      </pc:sldChg>
      <pc:sldChg chg="addSp modSp new mod">
        <pc:chgData name="Juan David Martinez Vargas" userId="c632008b-f998-4b6d-b45a-5c056b487435" providerId="ADAL" clId="{6D9F9632-2B62-46FD-9320-0884F6B11957}" dt="2023-08-03T15:43:47.507" v="5026" actId="20577"/>
        <pc:sldMkLst>
          <pc:docMk/>
          <pc:sldMk cId="855882913" sldId="323"/>
        </pc:sldMkLst>
        <pc:spChg chg="add mod">
          <ac:chgData name="Juan David Martinez Vargas" userId="c632008b-f998-4b6d-b45a-5c056b487435" providerId="ADAL" clId="{6D9F9632-2B62-46FD-9320-0884F6B11957}" dt="2023-08-03T15:40:49.428" v="4722"/>
          <ac:spMkLst>
            <pc:docMk/>
            <pc:sldMk cId="855882913" sldId="323"/>
            <ac:spMk id="2" creationId="{0A5DCBF2-56C8-4EED-B1D0-0C884374BD04}"/>
          </ac:spMkLst>
        </pc:spChg>
        <pc:spChg chg="add mod">
          <ac:chgData name="Juan David Martinez Vargas" userId="c632008b-f998-4b6d-b45a-5c056b487435" providerId="ADAL" clId="{6D9F9632-2B62-46FD-9320-0884F6B11957}" dt="2023-08-03T15:43:47.507" v="5026" actId="20577"/>
          <ac:spMkLst>
            <pc:docMk/>
            <pc:sldMk cId="855882913" sldId="323"/>
            <ac:spMk id="3" creationId="{A63E4FED-A9A2-4E9B-95A7-0D2EBF52C291}"/>
          </ac:spMkLst>
        </pc:spChg>
        <pc:picChg chg="add mod">
          <ac:chgData name="Juan David Martinez Vargas" userId="c632008b-f998-4b6d-b45a-5c056b487435" providerId="ADAL" clId="{6D9F9632-2B62-46FD-9320-0884F6B11957}" dt="2023-08-03T15:43:10.268" v="5012" actId="1076"/>
          <ac:picMkLst>
            <pc:docMk/>
            <pc:sldMk cId="855882913" sldId="323"/>
            <ac:picMk id="4" creationId="{527DFC7D-AE02-45FB-9412-3038251E11F0}"/>
          </ac:picMkLst>
        </pc:picChg>
      </pc:sldChg>
      <pc:sldChg chg="modSp add mod">
        <pc:chgData name="Juan David Martinez Vargas" userId="c632008b-f998-4b6d-b45a-5c056b487435" providerId="ADAL" clId="{6D9F9632-2B62-46FD-9320-0884F6B11957}" dt="2023-08-03T15:45:16.632" v="5051" actId="20577"/>
        <pc:sldMkLst>
          <pc:docMk/>
          <pc:sldMk cId="2215494947" sldId="324"/>
        </pc:sldMkLst>
        <pc:spChg chg="mod">
          <ac:chgData name="Juan David Martinez Vargas" userId="c632008b-f998-4b6d-b45a-5c056b487435" providerId="ADAL" clId="{6D9F9632-2B62-46FD-9320-0884F6B11957}" dt="2023-08-03T15:45:16.632" v="5051" actId="20577"/>
          <ac:spMkLst>
            <pc:docMk/>
            <pc:sldMk cId="2215494947" sldId="324"/>
            <ac:spMk id="2" creationId="{7C1E577A-6E4F-4FF9-AAF1-55769294F4E8}"/>
          </ac:spMkLst>
        </pc:spChg>
      </pc:sldChg>
      <pc:sldChg chg="new del">
        <pc:chgData name="Juan David Martinez Vargas" userId="c632008b-f998-4b6d-b45a-5c056b487435" providerId="ADAL" clId="{6D9F9632-2B62-46FD-9320-0884F6B11957}" dt="2023-08-03T16:44:37.795" v="5053" actId="47"/>
        <pc:sldMkLst>
          <pc:docMk/>
          <pc:sldMk cId="708174197" sldId="325"/>
        </pc:sldMkLst>
      </pc:sldChg>
      <pc:sldChg chg="addSp delSp modSp add mod">
        <pc:chgData name="Juan David Martinez Vargas" userId="c632008b-f998-4b6d-b45a-5c056b487435" providerId="ADAL" clId="{6D9F9632-2B62-46FD-9320-0884F6B11957}" dt="2023-08-03T16:53:10.352" v="5625" actId="20577"/>
        <pc:sldMkLst>
          <pc:docMk/>
          <pc:sldMk cId="2728618077" sldId="325"/>
        </pc:sldMkLst>
        <pc:spChg chg="mod">
          <ac:chgData name="Juan David Martinez Vargas" userId="c632008b-f998-4b6d-b45a-5c056b487435" providerId="ADAL" clId="{6D9F9632-2B62-46FD-9320-0884F6B11957}" dt="2023-08-03T16:44:56.570" v="5085" actId="20577"/>
          <ac:spMkLst>
            <pc:docMk/>
            <pc:sldMk cId="2728618077" sldId="325"/>
            <ac:spMk id="2" creationId="{0A5DCBF2-56C8-4EED-B1D0-0C884374BD04}"/>
          </ac:spMkLst>
        </pc:spChg>
        <pc:spChg chg="add del mod">
          <ac:chgData name="Juan David Martinez Vargas" userId="c632008b-f998-4b6d-b45a-5c056b487435" providerId="ADAL" clId="{6D9F9632-2B62-46FD-9320-0884F6B11957}" dt="2023-08-03T16:53:10.352" v="5625" actId="20577"/>
          <ac:spMkLst>
            <pc:docMk/>
            <pc:sldMk cId="2728618077" sldId="325"/>
            <ac:spMk id="3" creationId="{A63E4FED-A9A2-4E9B-95A7-0D2EBF52C291}"/>
          </ac:spMkLst>
        </pc:spChg>
        <pc:picChg chg="del">
          <ac:chgData name="Juan David Martinez Vargas" userId="c632008b-f998-4b6d-b45a-5c056b487435" providerId="ADAL" clId="{6D9F9632-2B62-46FD-9320-0884F6B11957}" dt="2023-08-03T16:45:03.363" v="5088" actId="478"/>
          <ac:picMkLst>
            <pc:docMk/>
            <pc:sldMk cId="2728618077" sldId="325"/>
            <ac:picMk id="4" creationId="{527DFC7D-AE02-45FB-9412-3038251E11F0}"/>
          </ac:picMkLst>
        </pc:picChg>
      </pc:sldChg>
      <pc:sldChg chg="new del">
        <pc:chgData name="Juan David Martinez Vargas" userId="c632008b-f998-4b6d-b45a-5c056b487435" providerId="ADAL" clId="{6D9F9632-2B62-46FD-9320-0884F6B11957}" dt="2023-08-03T16:44:42.225" v="5055" actId="47"/>
        <pc:sldMkLst>
          <pc:docMk/>
          <pc:sldMk cId="4261041065" sldId="325"/>
        </pc:sldMkLst>
      </pc:sldChg>
      <pc:sldChg chg="addSp modSp new mod">
        <pc:chgData name="Juan David Martinez Vargas" userId="c632008b-f998-4b6d-b45a-5c056b487435" providerId="ADAL" clId="{6D9F9632-2B62-46FD-9320-0884F6B11957}" dt="2023-08-03T17:00:04.212" v="6089" actId="20577"/>
        <pc:sldMkLst>
          <pc:docMk/>
          <pc:sldMk cId="2795410018" sldId="326"/>
        </pc:sldMkLst>
        <pc:spChg chg="add mod">
          <ac:chgData name="Juan David Martinez Vargas" userId="c632008b-f998-4b6d-b45a-5c056b487435" providerId="ADAL" clId="{6D9F9632-2B62-46FD-9320-0884F6B11957}" dt="2023-08-03T16:53:28.224" v="5658" actId="20577"/>
          <ac:spMkLst>
            <pc:docMk/>
            <pc:sldMk cId="2795410018" sldId="326"/>
            <ac:spMk id="2" creationId="{58BB3F03-D0AE-49CB-9496-5A16E2A17737}"/>
          </ac:spMkLst>
        </pc:spChg>
        <pc:spChg chg="add mod">
          <ac:chgData name="Juan David Martinez Vargas" userId="c632008b-f998-4b6d-b45a-5c056b487435" providerId="ADAL" clId="{6D9F9632-2B62-46FD-9320-0884F6B11957}" dt="2023-08-03T17:00:04.212" v="6089" actId="20577"/>
          <ac:spMkLst>
            <pc:docMk/>
            <pc:sldMk cId="2795410018" sldId="326"/>
            <ac:spMk id="3" creationId="{6F267350-072F-440C-B485-00903B5F29FF}"/>
          </ac:spMkLst>
        </pc:spChg>
        <pc:picChg chg="add mod">
          <ac:chgData name="Juan David Martinez Vargas" userId="c632008b-f998-4b6d-b45a-5c056b487435" providerId="ADAL" clId="{6D9F9632-2B62-46FD-9320-0884F6B11957}" dt="2023-08-03T16:59:23.402" v="6088" actId="1076"/>
          <ac:picMkLst>
            <pc:docMk/>
            <pc:sldMk cId="2795410018" sldId="326"/>
            <ac:picMk id="5" creationId="{266D5828-EB0F-4ACE-8A05-B64EC0F8BD5B}"/>
          </ac:picMkLst>
        </pc:picChg>
      </pc:sldChg>
      <pc:sldChg chg="addSp modSp new mod">
        <pc:chgData name="Juan David Martinez Vargas" userId="c632008b-f998-4b6d-b45a-5c056b487435" providerId="ADAL" clId="{6D9F9632-2B62-46FD-9320-0884F6B11957}" dt="2023-08-03T17:01:19.114" v="6134" actId="1076"/>
        <pc:sldMkLst>
          <pc:docMk/>
          <pc:sldMk cId="406911636" sldId="327"/>
        </pc:sldMkLst>
        <pc:spChg chg="add mod">
          <ac:chgData name="Juan David Martinez Vargas" userId="c632008b-f998-4b6d-b45a-5c056b487435" providerId="ADAL" clId="{6D9F9632-2B62-46FD-9320-0884F6B11957}" dt="2023-08-03T17:00:31.323" v="6130" actId="20577"/>
          <ac:spMkLst>
            <pc:docMk/>
            <pc:sldMk cId="406911636" sldId="327"/>
            <ac:spMk id="2" creationId="{0F3EAA48-EAF6-4EEE-AA54-4B642682402A}"/>
          </ac:spMkLst>
        </pc:spChg>
        <pc:picChg chg="add mod">
          <ac:chgData name="Juan David Martinez Vargas" userId="c632008b-f998-4b6d-b45a-5c056b487435" providerId="ADAL" clId="{6D9F9632-2B62-46FD-9320-0884F6B11957}" dt="2023-08-03T17:01:19.114" v="6134" actId="1076"/>
          <ac:picMkLst>
            <pc:docMk/>
            <pc:sldMk cId="406911636" sldId="327"/>
            <ac:picMk id="4" creationId="{5A2E0DAC-F28C-4A65-AD68-F86B1CF75207}"/>
          </ac:picMkLst>
        </pc:picChg>
      </pc:sldChg>
    </pc:docChg>
  </pc:docChgLst>
  <pc:docChgLst>
    <pc:chgData name="Juan David Martinez Vargas" userId="c632008b-f998-4b6d-b45a-5c056b487435" providerId="ADAL" clId="{9F0CBF24-FEBF-4A64-90B9-548090643F31}"/>
    <pc:docChg chg="undo redo custSel addSld delSld modSld sldOrd">
      <pc:chgData name="Juan David Martinez Vargas" userId="c632008b-f998-4b6d-b45a-5c056b487435" providerId="ADAL" clId="{9F0CBF24-FEBF-4A64-90B9-548090643F31}" dt="2023-08-05T01:12:11.645" v="8403" actId="5793"/>
      <pc:docMkLst>
        <pc:docMk/>
      </pc:docMkLst>
      <pc:sldChg chg="modSp mod">
        <pc:chgData name="Juan David Martinez Vargas" userId="c632008b-f998-4b6d-b45a-5c056b487435" providerId="ADAL" clId="{9F0CBF24-FEBF-4A64-90B9-548090643F31}" dt="2023-08-04T15:54:50.525" v="20" actId="20577"/>
        <pc:sldMkLst>
          <pc:docMk/>
          <pc:sldMk cId="0" sldId="256"/>
        </pc:sldMkLst>
        <pc:spChg chg="mod">
          <ac:chgData name="Juan David Martinez Vargas" userId="c632008b-f998-4b6d-b45a-5c056b487435" providerId="ADAL" clId="{9F0CBF24-FEBF-4A64-90B9-548090643F31}" dt="2023-08-04T15:54:50.525" v="20" actId="20577"/>
          <ac:spMkLst>
            <pc:docMk/>
            <pc:sldMk cId="0" sldId="256"/>
            <ac:spMk id="54" creationId="{00000000-0000-0000-0000-000000000000}"/>
          </ac:spMkLst>
        </pc:spChg>
      </pc:sldChg>
      <pc:sldChg chg="del">
        <pc:chgData name="Juan David Martinez Vargas" userId="c632008b-f998-4b6d-b45a-5c056b487435" providerId="ADAL" clId="{9F0CBF24-FEBF-4A64-90B9-548090643F31}" dt="2023-08-04T15:54:57.807" v="21" actId="47"/>
        <pc:sldMkLst>
          <pc:docMk/>
          <pc:sldMk cId="1201582211" sldId="276"/>
        </pc:sldMkLst>
      </pc:sldChg>
      <pc:sldChg chg="modSp mod">
        <pc:chgData name="Juan David Martinez Vargas" userId="c632008b-f998-4b6d-b45a-5c056b487435" providerId="ADAL" clId="{9F0CBF24-FEBF-4A64-90B9-548090643F31}" dt="2023-08-04T15:58:35.843" v="182" actId="20577"/>
        <pc:sldMkLst>
          <pc:docMk/>
          <pc:sldMk cId="1503465693" sldId="300"/>
        </pc:sldMkLst>
        <pc:spChg chg="mod">
          <ac:chgData name="Juan David Martinez Vargas" userId="c632008b-f998-4b6d-b45a-5c056b487435" providerId="ADAL" clId="{9F0CBF24-FEBF-4A64-90B9-548090643F31}" dt="2023-08-04T15:58:35.843" v="182" actId="20577"/>
          <ac:spMkLst>
            <pc:docMk/>
            <pc:sldMk cId="1503465693" sldId="300"/>
            <ac:spMk id="5" creationId="{99DAE1A2-85D8-A6AB-9F6C-8D82923C723F}"/>
          </ac:spMkLst>
        </pc:spChg>
      </pc:sldChg>
      <pc:sldChg chg="modSp mod">
        <pc:chgData name="Juan David Martinez Vargas" userId="c632008b-f998-4b6d-b45a-5c056b487435" providerId="ADAL" clId="{9F0CBF24-FEBF-4A64-90B9-548090643F31}" dt="2023-08-04T16:09:50.259" v="804" actId="20577"/>
        <pc:sldMkLst>
          <pc:docMk/>
          <pc:sldMk cId="3660090809" sldId="301"/>
        </pc:sldMkLst>
        <pc:spChg chg="mod">
          <ac:chgData name="Juan David Martinez Vargas" userId="c632008b-f998-4b6d-b45a-5c056b487435" providerId="ADAL" clId="{9F0CBF24-FEBF-4A64-90B9-548090643F31}" dt="2023-08-04T16:09:50.259" v="804" actId="20577"/>
          <ac:spMkLst>
            <pc:docMk/>
            <pc:sldMk cId="3660090809" sldId="301"/>
            <ac:spMk id="2" creationId="{6055ED2A-BB3C-C6C9-94E6-FD29D01E9D77}"/>
          </ac:spMkLst>
        </pc:spChg>
        <pc:spChg chg="mod">
          <ac:chgData name="Juan David Martinez Vargas" userId="c632008b-f998-4b6d-b45a-5c056b487435" providerId="ADAL" clId="{9F0CBF24-FEBF-4A64-90B9-548090643F31}" dt="2023-08-04T16:02:42.892" v="781" actId="20577"/>
          <ac:spMkLst>
            <pc:docMk/>
            <pc:sldMk cId="3660090809" sldId="301"/>
            <ac:spMk id="3" creationId="{A50A9E3B-E5BE-7CC3-2592-8A866DB58EF6}"/>
          </ac:spMkLst>
        </pc:spChg>
      </pc:sldChg>
      <pc:sldChg chg="addSp modSp new mod">
        <pc:chgData name="Juan David Martinez Vargas" userId="c632008b-f998-4b6d-b45a-5c056b487435" providerId="ADAL" clId="{9F0CBF24-FEBF-4A64-90B9-548090643F31}" dt="2023-08-04T16:10:33.911" v="808" actId="1076"/>
        <pc:sldMkLst>
          <pc:docMk/>
          <pc:sldMk cId="1179418102" sldId="302"/>
        </pc:sldMkLst>
        <pc:spChg chg="add mod">
          <ac:chgData name="Juan David Martinez Vargas" userId="c632008b-f998-4b6d-b45a-5c056b487435" providerId="ADAL" clId="{9F0CBF24-FEBF-4A64-90B9-548090643F31}" dt="2023-08-04T16:09:54.413" v="805"/>
          <ac:spMkLst>
            <pc:docMk/>
            <pc:sldMk cId="1179418102" sldId="302"/>
            <ac:spMk id="4" creationId="{39131616-DE56-6DA8-A0CD-5704DE054AD4}"/>
          </ac:spMkLst>
        </pc:spChg>
        <pc:picChg chg="add mod">
          <ac:chgData name="Juan David Martinez Vargas" userId="c632008b-f998-4b6d-b45a-5c056b487435" providerId="ADAL" clId="{9F0CBF24-FEBF-4A64-90B9-548090643F31}" dt="2023-08-04T16:10:33.911" v="808" actId="1076"/>
          <ac:picMkLst>
            <pc:docMk/>
            <pc:sldMk cId="1179418102" sldId="302"/>
            <ac:picMk id="3" creationId="{9C117C24-197C-CFEA-C51F-389733FC4B5F}"/>
          </ac:picMkLst>
        </pc:picChg>
      </pc:sldChg>
      <pc:sldChg chg="del">
        <pc:chgData name="Juan David Martinez Vargas" userId="c632008b-f998-4b6d-b45a-5c056b487435" providerId="ADAL" clId="{9F0CBF24-FEBF-4A64-90B9-548090643F31}" dt="2023-08-04T15:55:04.030" v="23" actId="47"/>
        <pc:sldMkLst>
          <pc:docMk/>
          <pc:sldMk cId="3141340213" sldId="302"/>
        </pc:sldMkLst>
      </pc:sldChg>
      <pc:sldChg chg="addSp modSp new mod">
        <pc:chgData name="Juan David Martinez Vargas" userId="c632008b-f998-4b6d-b45a-5c056b487435" providerId="ADAL" clId="{9F0CBF24-FEBF-4A64-90B9-548090643F31}" dt="2023-08-04T16:12:07.765" v="960"/>
        <pc:sldMkLst>
          <pc:docMk/>
          <pc:sldMk cId="1568816282" sldId="303"/>
        </pc:sldMkLst>
        <pc:spChg chg="add mod">
          <ac:chgData name="Juan David Martinez Vargas" userId="c632008b-f998-4b6d-b45a-5c056b487435" providerId="ADAL" clId="{9F0CBF24-FEBF-4A64-90B9-548090643F31}" dt="2023-08-04T16:10:57.272" v="841" actId="20577"/>
          <ac:spMkLst>
            <pc:docMk/>
            <pc:sldMk cId="1568816282" sldId="303"/>
            <ac:spMk id="2" creationId="{79605094-428E-2A2B-7221-33291AB6110D}"/>
          </ac:spMkLst>
        </pc:spChg>
        <pc:spChg chg="add mod">
          <ac:chgData name="Juan David Martinez Vargas" userId="c632008b-f998-4b6d-b45a-5c056b487435" providerId="ADAL" clId="{9F0CBF24-FEBF-4A64-90B9-548090643F31}" dt="2023-08-04T16:11:58.202" v="959" actId="14100"/>
          <ac:spMkLst>
            <pc:docMk/>
            <pc:sldMk cId="1568816282" sldId="303"/>
            <ac:spMk id="3" creationId="{E651985A-529F-B8D4-B7C5-F380053F8B11}"/>
          </ac:spMkLst>
        </pc:spChg>
        <pc:picChg chg="add mod">
          <ac:chgData name="Juan David Martinez Vargas" userId="c632008b-f998-4b6d-b45a-5c056b487435" providerId="ADAL" clId="{9F0CBF24-FEBF-4A64-90B9-548090643F31}" dt="2023-08-04T16:12:07.765" v="960"/>
          <ac:picMkLst>
            <pc:docMk/>
            <pc:sldMk cId="1568816282" sldId="303"/>
            <ac:picMk id="4" creationId="{2AB922AA-2ACC-85A2-3BE9-195F009B7A42}"/>
          </ac:picMkLst>
        </pc:picChg>
        <pc:picChg chg="add mod">
          <ac:chgData name="Juan David Martinez Vargas" userId="c632008b-f998-4b6d-b45a-5c056b487435" providerId="ADAL" clId="{9F0CBF24-FEBF-4A64-90B9-548090643F31}" dt="2023-08-04T16:12:07.765" v="960"/>
          <ac:picMkLst>
            <pc:docMk/>
            <pc:sldMk cId="1568816282" sldId="303"/>
            <ac:picMk id="5" creationId="{75C65B20-A12D-5CEB-BC19-87E79E993042}"/>
          </ac:picMkLst>
        </pc:picChg>
      </pc:sldChg>
      <pc:sldChg chg="del">
        <pc:chgData name="Juan David Martinez Vargas" userId="c632008b-f998-4b6d-b45a-5c056b487435" providerId="ADAL" clId="{9F0CBF24-FEBF-4A64-90B9-548090643F31}" dt="2023-08-04T15:55:04.906" v="25" actId="47"/>
        <pc:sldMkLst>
          <pc:docMk/>
          <pc:sldMk cId="3480327445" sldId="303"/>
        </pc:sldMkLst>
      </pc:sldChg>
      <pc:sldChg chg="del">
        <pc:chgData name="Juan David Martinez Vargas" userId="c632008b-f998-4b6d-b45a-5c056b487435" providerId="ADAL" clId="{9F0CBF24-FEBF-4A64-90B9-548090643F31}" dt="2023-08-04T15:55:04.507" v="24" actId="47"/>
        <pc:sldMkLst>
          <pc:docMk/>
          <pc:sldMk cId="2322815146" sldId="304"/>
        </pc:sldMkLst>
      </pc:sldChg>
      <pc:sldChg chg="addSp delSp modSp add mod">
        <pc:chgData name="Juan David Martinez Vargas" userId="c632008b-f998-4b6d-b45a-5c056b487435" providerId="ADAL" clId="{9F0CBF24-FEBF-4A64-90B9-548090643F31}" dt="2023-08-04T16:14:28.125" v="977" actId="1076"/>
        <pc:sldMkLst>
          <pc:docMk/>
          <pc:sldMk cId="3369267353" sldId="304"/>
        </pc:sldMkLst>
        <pc:picChg chg="del">
          <ac:chgData name="Juan David Martinez Vargas" userId="c632008b-f998-4b6d-b45a-5c056b487435" providerId="ADAL" clId="{9F0CBF24-FEBF-4A64-90B9-548090643F31}" dt="2023-08-04T16:13:49.596" v="971" actId="478"/>
          <ac:picMkLst>
            <pc:docMk/>
            <pc:sldMk cId="3369267353" sldId="304"/>
            <ac:picMk id="4" creationId="{2AB922AA-2ACC-85A2-3BE9-195F009B7A42}"/>
          </ac:picMkLst>
        </pc:picChg>
        <pc:picChg chg="add mod">
          <ac:chgData name="Juan David Martinez Vargas" userId="c632008b-f998-4b6d-b45a-5c056b487435" providerId="ADAL" clId="{9F0CBF24-FEBF-4A64-90B9-548090643F31}" dt="2023-08-04T16:14:28.125" v="977" actId="1076"/>
          <ac:picMkLst>
            <pc:docMk/>
            <pc:sldMk cId="3369267353" sldId="304"/>
            <ac:picMk id="6" creationId="{D07DA352-7075-CC23-0C06-F78D7C677ED1}"/>
          </ac:picMkLst>
        </pc:picChg>
      </pc:sldChg>
      <pc:sldChg chg="del">
        <pc:chgData name="Juan David Martinez Vargas" userId="c632008b-f998-4b6d-b45a-5c056b487435" providerId="ADAL" clId="{9F0CBF24-FEBF-4A64-90B9-548090643F31}" dt="2023-08-04T15:55:05.275" v="26" actId="47"/>
        <pc:sldMkLst>
          <pc:docMk/>
          <pc:sldMk cId="1925809890" sldId="305"/>
        </pc:sldMkLst>
      </pc:sldChg>
      <pc:sldChg chg="addSp delSp modSp add mod">
        <pc:chgData name="Juan David Martinez Vargas" userId="c632008b-f998-4b6d-b45a-5c056b487435" providerId="ADAL" clId="{9F0CBF24-FEBF-4A64-90B9-548090643F31}" dt="2023-08-04T16:14:21.199" v="976" actId="1076"/>
        <pc:sldMkLst>
          <pc:docMk/>
          <pc:sldMk cId="3239178301" sldId="305"/>
        </pc:sldMkLst>
        <pc:picChg chg="del mod">
          <ac:chgData name="Juan David Martinez Vargas" userId="c632008b-f998-4b6d-b45a-5c056b487435" providerId="ADAL" clId="{9F0CBF24-FEBF-4A64-90B9-548090643F31}" dt="2023-08-04T16:14:13.323" v="974" actId="478"/>
          <ac:picMkLst>
            <pc:docMk/>
            <pc:sldMk cId="3239178301" sldId="305"/>
            <ac:picMk id="4" creationId="{2AB922AA-2ACC-85A2-3BE9-195F009B7A42}"/>
          </ac:picMkLst>
        </pc:picChg>
        <pc:picChg chg="add mod">
          <ac:chgData name="Juan David Martinez Vargas" userId="c632008b-f998-4b6d-b45a-5c056b487435" providerId="ADAL" clId="{9F0CBF24-FEBF-4A64-90B9-548090643F31}" dt="2023-08-04T16:14:21.199" v="976" actId="1076"/>
          <ac:picMkLst>
            <pc:docMk/>
            <pc:sldMk cId="3239178301" sldId="305"/>
            <ac:picMk id="6" creationId="{41B77E16-EC6D-58DC-F491-F691CDB3449B}"/>
          </ac:picMkLst>
        </pc:picChg>
      </pc:sldChg>
      <pc:sldChg chg="del">
        <pc:chgData name="Juan David Martinez Vargas" userId="c632008b-f998-4b6d-b45a-5c056b487435" providerId="ADAL" clId="{9F0CBF24-FEBF-4A64-90B9-548090643F31}" dt="2023-08-04T15:55:05.613" v="27" actId="47"/>
        <pc:sldMkLst>
          <pc:docMk/>
          <pc:sldMk cId="688303335" sldId="306"/>
        </pc:sldMkLst>
      </pc:sldChg>
      <pc:sldChg chg="addSp delSp modSp new mod">
        <pc:chgData name="Juan David Martinez Vargas" userId="c632008b-f998-4b6d-b45a-5c056b487435" providerId="ADAL" clId="{9F0CBF24-FEBF-4A64-90B9-548090643F31}" dt="2023-08-04T16:18:03.635" v="985"/>
        <pc:sldMkLst>
          <pc:docMk/>
          <pc:sldMk cId="849478895" sldId="306"/>
        </pc:sldMkLst>
        <pc:spChg chg="add mod">
          <ac:chgData name="Juan David Martinez Vargas" userId="c632008b-f998-4b6d-b45a-5c056b487435" providerId="ADAL" clId="{9F0CBF24-FEBF-4A64-90B9-548090643F31}" dt="2023-08-04T16:17:26.966" v="979"/>
          <ac:spMkLst>
            <pc:docMk/>
            <pc:sldMk cId="849478895" sldId="306"/>
            <ac:spMk id="2" creationId="{010BA262-0C36-C24C-FF73-C51B44ABE599}"/>
          </ac:spMkLst>
        </pc:spChg>
        <pc:picChg chg="add mod">
          <ac:chgData name="Juan David Martinez Vargas" userId="c632008b-f998-4b6d-b45a-5c056b487435" providerId="ADAL" clId="{9F0CBF24-FEBF-4A64-90B9-548090643F31}" dt="2023-08-04T16:17:40.175" v="981" actId="1076"/>
          <ac:picMkLst>
            <pc:docMk/>
            <pc:sldMk cId="849478895" sldId="306"/>
            <ac:picMk id="3" creationId="{443D90DD-5DF4-4817-CC2A-531881F0BEC7}"/>
          </ac:picMkLst>
        </pc:picChg>
        <pc:picChg chg="add del mod">
          <ac:chgData name="Juan David Martinez Vargas" userId="c632008b-f998-4b6d-b45a-5c056b487435" providerId="ADAL" clId="{9F0CBF24-FEBF-4A64-90B9-548090643F31}" dt="2023-08-04T16:17:58.967" v="984" actId="478"/>
          <ac:picMkLst>
            <pc:docMk/>
            <pc:sldMk cId="849478895" sldId="306"/>
            <ac:picMk id="5" creationId="{F24AA05E-3EDF-0007-427A-B686887005E6}"/>
          </ac:picMkLst>
        </pc:picChg>
        <pc:picChg chg="add mod">
          <ac:chgData name="Juan David Martinez Vargas" userId="c632008b-f998-4b6d-b45a-5c056b487435" providerId="ADAL" clId="{9F0CBF24-FEBF-4A64-90B9-548090643F31}" dt="2023-08-04T16:18:03.635" v="985"/>
          <ac:picMkLst>
            <pc:docMk/>
            <pc:sldMk cId="849478895" sldId="306"/>
            <ac:picMk id="6" creationId="{A52B51B4-1379-D392-7239-8241C9FCD522}"/>
          </ac:picMkLst>
        </pc:picChg>
      </pc:sldChg>
      <pc:sldChg chg="add del">
        <pc:chgData name="Juan David Martinez Vargas" userId="c632008b-f998-4b6d-b45a-5c056b487435" providerId="ADAL" clId="{9F0CBF24-FEBF-4A64-90B9-548090643F31}" dt="2023-08-04T16:13:44.813" v="970"/>
        <pc:sldMkLst>
          <pc:docMk/>
          <pc:sldMk cId="2842737933" sldId="306"/>
        </pc:sldMkLst>
      </pc:sldChg>
      <pc:sldChg chg="del">
        <pc:chgData name="Juan David Martinez Vargas" userId="c632008b-f998-4b6d-b45a-5c056b487435" providerId="ADAL" clId="{9F0CBF24-FEBF-4A64-90B9-548090643F31}" dt="2023-08-04T15:55:05.945" v="28" actId="47"/>
        <pc:sldMkLst>
          <pc:docMk/>
          <pc:sldMk cId="2916652281" sldId="307"/>
        </pc:sldMkLst>
      </pc:sldChg>
      <pc:sldChg chg="addSp modSp new mod">
        <pc:chgData name="Juan David Martinez Vargas" userId="c632008b-f998-4b6d-b45a-5c056b487435" providerId="ADAL" clId="{9F0CBF24-FEBF-4A64-90B9-548090643F31}" dt="2023-08-04T16:19:57.868" v="1097" actId="1076"/>
        <pc:sldMkLst>
          <pc:docMk/>
          <pc:sldMk cId="3089604850" sldId="307"/>
        </pc:sldMkLst>
        <pc:spChg chg="add mod">
          <ac:chgData name="Juan David Martinez Vargas" userId="c632008b-f998-4b6d-b45a-5c056b487435" providerId="ADAL" clId="{9F0CBF24-FEBF-4A64-90B9-548090643F31}" dt="2023-08-04T16:18:36.447" v="987"/>
          <ac:spMkLst>
            <pc:docMk/>
            <pc:sldMk cId="3089604850" sldId="307"/>
            <ac:spMk id="2" creationId="{39FEB6A9-3D29-54F2-A1B9-70C5BA6C5542}"/>
          </ac:spMkLst>
        </pc:spChg>
        <pc:spChg chg="add mod">
          <ac:chgData name="Juan David Martinez Vargas" userId="c632008b-f998-4b6d-b45a-5c056b487435" providerId="ADAL" clId="{9F0CBF24-FEBF-4A64-90B9-548090643F31}" dt="2023-08-04T16:19:37.045" v="1095" actId="20577"/>
          <ac:spMkLst>
            <pc:docMk/>
            <pc:sldMk cId="3089604850" sldId="307"/>
            <ac:spMk id="3" creationId="{B240F651-34EB-A847-88A4-E6C9204867A3}"/>
          </ac:spMkLst>
        </pc:spChg>
        <pc:picChg chg="add mod">
          <ac:chgData name="Juan David Martinez Vargas" userId="c632008b-f998-4b6d-b45a-5c056b487435" providerId="ADAL" clId="{9F0CBF24-FEBF-4A64-90B9-548090643F31}" dt="2023-08-04T16:19:57.868" v="1097" actId="1076"/>
          <ac:picMkLst>
            <pc:docMk/>
            <pc:sldMk cId="3089604850" sldId="307"/>
            <ac:picMk id="4" creationId="{CF163D45-DAB7-8CEF-09E0-32DE305528CB}"/>
          </ac:picMkLst>
        </pc:picChg>
      </pc:sldChg>
      <pc:sldChg chg="del">
        <pc:chgData name="Juan David Martinez Vargas" userId="c632008b-f998-4b6d-b45a-5c056b487435" providerId="ADAL" clId="{9F0CBF24-FEBF-4A64-90B9-548090643F31}" dt="2023-08-04T15:55:06.259" v="29" actId="47"/>
        <pc:sldMkLst>
          <pc:docMk/>
          <pc:sldMk cId="1233404960" sldId="308"/>
        </pc:sldMkLst>
      </pc:sldChg>
      <pc:sldChg chg="addSp delSp modSp add mod">
        <pc:chgData name="Juan David Martinez Vargas" userId="c632008b-f998-4b6d-b45a-5c056b487435" providerId="ADAL" clId="{9F0CBF24-FEBF-4A64-90B9-548090643F31}" dt="2023-08-04T16:21:13.083" v="1100"/>
        <pc:sldMkLst>
          <pc:docMk/>
          <pc:sldMk cId="2519887031" sldId="308"/>
        </pc:sldMkLst>
        <pc:picChg chg="del">
          <ac:chgData name="Juan David Martinez Vargas" userId="c632008b-f998-4b6d-b45a-5c056b487435" providerId="ADAL" clId="{9F0CBF24-FEBF-4A64-90B9-548090643F31}" dt="2023-08-04T16:21:07.573" v="1099" actId="478"/>
          <ac:picMkLst>
            <pc:docMk/>
            <pc:sldMk cId="2519887031" sldId="308"/>
            <ac:picMk id="4" creationId="{CF163D45-DAB7-8CEF-09E0-32DE305528CB}"/>
          </ac:picMkLst>
        </pc:picChg>
        <pc:picChg chg="add mod">
          <ac:chgData name="Juan David Martinez Vargas" userId="c632008b-f998-4b6d-b45a-5c056b487435" providerId="ADAL" clId="{9F0CBF24-FEBF-4A64-90B9-548090643F31}" dt="2023-08-04T16:21:13.083" v="1100"/>
          <ac:picMkLst>
            <pc:docMk/>
            <pc:sldMk cId="2519887031" sldId="308"/>
            <ac:picMk id="5" creationId="{AA3A3BEE-33AF-E0E8-F83D-72895C15C233}"/>
          </ac:picMkLst>
        </pc:picChg>
      </pc:sldChg>
      <pc:sldChg chg="del">
        <pc:chgData name="Juan David Martinez Vargas" userId="c632008b-f998-4b6d-b45a-5c056b487435" providerId="ADAL" clId="{9F0CBF24-FEBF-4A64-90B9-548090643F31}" dt="2023-08-04T15:55:06.550" v="30" actId="47"/>
        <pc:sldMkLst>
          <pc:docMk/>
          <pc:sldMk cId="1332744470" sldId="309"/>
        </pc:sldMkLst>
      </pc:sldChg>
      <pc:sldChg chg="addSp delSp modSp add mod">
        <pc:chgData name="Juan David Martinez Vargas" userId="c632008b-f998-4b6d-b45a-5c056b487435" providerId="ADAL" clId="{9F0CBF24-FEBF-4A64-90B9-548090643F31}" dt="2023-08-04T16:21:42.993" v="1104" actId="1076"/>
        <pc:sldMkLst>
          <pc:docMk/>
          <pc:sldMk cId="2634175275" sldId="309"/>
        </pc:sldMkLst>
        <pc:picChg chg="add mod">
          <ac:chgData name="Juan David Martinez Vargas" userId="c632008b-f998-4b6d-b45a-5c056b487435" providerId="ADAL" clId="{9F0CBF24-FEBF-4A64-90B9-548090643F31}" dt="2023-08-04T16:21:42.993" v="1104" actId="1076"/>
          <ac:picMkLst>
            <pc:docMk/>
            <pc:sldMk cId="2634175275" sldId="309"/>
            <ac:picMk id="4" creationId="{81027857-9E2C-E8BE-3444-5F61562FC628}"/>
          </ac:picMkLst>
        </pc:picChg>
        <pc:picChg chg="del">
          <ac:chgData name="Juan David Martinez Vargas" userId="c632008b-f998-4b6d-b45a-5c056b487435" providerId="ADAL" clId="{9F0CBF24-FEBF-4A64-90B9-548090643F31}" dt="2023-08-04T16:21:36.252" v="1102" actId="478"/>
          <ac:picMkLst>
            <pc:docMk/>
            <pc:sldMk cId="2634175275" sldId="309"/>
            <ac:picMk id="5" creationId="{AA3A3BEE-33AF-E0E8-F83D-72895C15C233}"/>
          </ac:picMkLst>
        </pc:picChg>
      </pc:sldChg>
      <pc:sldChg chg="del">
        <pc:chgData name="Juan David Martinez Vargas" userId="c632008b-f998-4b6d-b45a-5c056b487435" providerId="ADAL" clId="{9F0CBF24-FEBF-4A64-90B9-548090643F31}" dt="2023-08-04T15:55:06.819" v="31" actId="47"/>
        <pc:sldMkLst>
          <pc:docMk/>
          <pc:sldMk cId="3204682802" sldId="310"/>
        </pc:sldMkLst>
      </pc:sldChg>
      <pc:sldChg chg="add">
        <pc:chgData name="Juan David Martinez Vargas" userId="c632008b-f998-4b6d-b45a-5c056b487435" providerId="ADAL" clId="{9F0CBF24-FEBF-4A64-90B9-548090643F31}" dt="2023-08-04T16:21:51.840" v="1105"/>
        <pc:sldMkLst>
          <pc:docMk/>
          <pc:sldMk cId="3579896279" sldId="310"/>
        </pc:sldMkLst>
      </pc:sldChg>
      <pc:sldChg chg="del">
        <pc:chgData name="Juan David Martinez Vargas" userId="c632008b-f998-4b6d-b45a-5c056b487435" providerId="ADAL" clId="{9F0CBF24-FEBF-4A64-90B9-548090643F31}" dt="2023-08-04T15:55:07.115" v="32" actId="47"/>
        <pc:sldMkLst>
          <pc:docMk/>
          <pc:sldMk cId="329001472" sldId="311"/>
        </pc:sldMkLst>
      </pc:sldChg>
      <pc:sldChg chg="addSp delSp modSp new mod">
        <pc:chgData name="Juan David Martinez Vargas" userId="c632008b-f998-4b6d-b45a-5c056b487435" providerId="ADAL" clId="{9F0CBF24-FEBF-4A64-90B9-548090643F31}" dt="2023-08-04T16:25:13.725" v="1124" actId="1076"/>
        <pc:sldMkLst>
          <pc:docMk/>
          <pc:sldMk cId="2259329022" sldId="311"/>
        </pc:sldMkLst>
        <pc:spChg chg="add mod">
          <ac:chgData name="Juan David Martinez Vargas" userId="c632008b-f998-4b6d-b45a-5c056b487435" providerId="ADAL" clId="{9F0CBF24-FEBF-4A64-90B9-548090643F31}" dt="2023-08-04T16:22:06.891" v="1108"/>
          <ac:spMkLst>
            <pc:docMk/>
            <pc:sldMk cId="2259329022" sldId="311"/>
            <ac:spMk id="3" creationId="{3576EE08-ED45-457E-568A-CDF588933455}"/>
          </ac:spMkLst>
        </pc:spChg>
        <pc:spChg chg="add mod">
          <ac:chgData name="Juan David Martinez Vargas" userId="c632008b-f998-4b6d-b45a-5c056b487435" providerId="ADAL" clId="{9F0CBF24-FEBF-4A64-90B9-548090643F31}" dt="2023-08-04T16:25:13.725" v="1124" actId="1076"/>
          <ac:spMkLst>
            <pc:docMk/>
            <pc:sldMk cId="2259329022" sldId="311"/>
            <ac:spMk id="8" creationId="{5A9C20B8-6E99-E304-F575-5BB3CAE0AC73}"/>
          </ac:spMkLst>
        </pc:spChg>
        <pc:picChg chg="add mod">
          <ac:chgData name="Juan David Martinez Vargas" userId="c632008b-f998-4b6d-b45a-5c056b487435" providerId="ADAL" clId="{9F0CBF24-FEBF-4A64-90B9-548090643F31}" dt="2023-08-04T16:24:31.138" v="1121" actId="1076"/>
          <ac:picMkLst>
            <pc:docMk/>
            <pc:sldMk cId="2259329022" sldId="311"/>
            <ac:picMk id="2" creationId="{E7FCCE3C-0A86-FFF9-F740-F9582327F62D}"/>
          </ac:picMkLst>
        </pc:picChg>
        <pc:picChg chg="add del mod">
          <ac:chgData name="Juan David Martinez Vargas" userId="c632008b-f998-4b6d-b45a-5c056b487435" providerId="ADAL" clId="{9F0CBF24-FEBF-4A64-90B9-548090643F31}" dt="2023-08-04T16:24:20.733" v="1116" actId="478"/>
          <ac:picMkLst>
            <pc:docMk/>
            <pc:sldMk cId="2259329022" sldId="311"/>
            <ac:picMk id="4" creationId="{1E1FBC7F-FEAA-BE67-2392-7AF16AF85038}"/>
          </ac:picMkLst>
        </pc:picChg>
        <pc:picChg chg="add mod">
          <ac:chgData name="Juan David Martinez Vargas" userId="c632008b-f998-4b6d-b45a-5c056b487435" providerId="ADAL" clId="{9F0CBF24-FEBF-4A64-90B9-548090643F31}" dt="2023-08-04T16:24:28.925" v="1120" actId="1076"/>
          <ac:picMkLst>
            <pc:docMk/>
            <pc:sldMk cId="2259329022" sldId="311"/>
            <ac:picMk id="6" creationId="{BF94BBCD-13F0-D8BB-C35B-659AC467771B}"/>
          </ac:picMkLst>
        </pc:picChg>
      </pc:sldChg>
      <pc:sldChg chg="addSp modSp new mod">
        <pc:chgData name="Juan David Martinez Vargas" userId="c632008b-f998-4b6d-b45a-5c056b487435" providerId="ADAL" clId="{9F0CBF24-FEBF-4A64-90B9-548090643F31}" dt="2023-08-04T16:34:48.902" v="1591" actId="20577"/>
        <pc:sldMkLst>
          <pc:docMk/>
          <pc:sldMk cId="554495355" sldId="312"/>
        </pc:sldMkLst>
        <pc:spChg chg="add mod">
          <ac:chgData name="Juan David Martinez Vargas" userId="c632008b-f998-4b6d-b45a-5c056b487435" providerId="ADAL" clId="{9F0CBF24-FEBF-4A64-90B9-548090643F31}" dt="2023-08-04T16:25:32.455" v="1125"/>
          <ac:spMkLst>
            <pc:docMk/>
            <pc:sldMk cId="554495355" sldId="312"/>
            <ac:spMk id="2" creationId="{94D741E3-0D95-1C77-EAA7-B1D3CD79A69B}"/>
          </ac:spMkLst>
        </pc:spChg>
        <pc:spChg chg="add mod">
          <ac:chgData name="Juan David Martinez Vargas" userId="c632008b-f998-4b6d-b45a-5c056b487435" providerId="ADAL" clId="{9F0CBF24-FEBF-4A64-90B9-548090643F31}" dt="2023-08-04T16:34:48.902" v="1591" actId="20577"/>
          <ac:spMkLst>
            <pc:docMk/>
            <pc:sldMk cId="554495355" sldId="312"/>
            <ac:spMk id="3" creationId="{60C6BB12-D5B0-0F2E-884B-D91F092D8CB7}"/>
          </ac:spMkLst>
        </pc:spChg>
      </pc:sldChg>
      <pc:sldChg chg="del">
        <pc:chgData name="Juan David Martinez Vargas" userId="c632008b-f998-4b6d-b45a-5c056b487435" providerId="ADAL" clId="{9F0CBF24-FEBF-4A64-90B9-548090643F31}" dt="2023-08-04T15:55:07.393" v="33" actId="47"/>
        <pc:sldMkLst>
          <pc:docMk/>
          <pc:sldMk cId="2129366407" sldId="312"/>
        </pc:sldMkLst>
      </pc:sldChg>
      <pc:sldChg chg="addSp delSp modSp new mod">
        <pc:chgData name="Juan David Martinez Vargas" userId="c632008b-f998-4b6d-b45a-5c056b487435" providerId="ADAL" clId="{9F0CBF24-FEBF-4A64-90B9-548090643F31}" dt="2023-08-04T16:37:40.628" v="1805" actId="1076"/>
        <pc:sldMkLst>
          <pc:docMk/>
          <pc:sldMk cId="346299722" sldId="313"/>
        </pc:sldMkLst>
        <pc:spChg chg="add mod">
          <ac:chgData name="Juan David Martinez Vargas" userId="c632008b-f998-4b6d-b45a-5c056b487435" providerId="ADAL" clId="{9F0CBF24-FEBF-4A64-90B9-548090643F31}" dt="2023-08-04T16:35:08.557" v="1614" actId="20577"/>
          <ac:spMkLst>
            <pc:docMk/>
            <pc:sldMk cId="346299722" sldId="313"/>
            <ac:spMk id="2" creationId="{06BB6B08-19DD-EE6F-10B8-D8F4918F5D49}"/>
          </ac:spMkLst>
        </pc:spChg>
        <pc:spChg chg="add mod">
          <ac:chgData name="Juan David Martinez Vargas" userId="c632008b-f998-4b6d-b45a-5c056b487435" providerId="ADAL" clId="{9F0CBF24-FEBF-4A64-90B9-548090643F31}" dt="2023-08-04T16:36:53.685" v="1799" actId="20577"/>
          <ac:spMkLst>
            <pc:docMk/>
            <pc:sldMk cId="346299722" sldId="313"/>
            <ac:spMk id="3" creationId="{40DB4F73-F2CC-2E4E-88F0-AA8ABDC9535D}"/>
          </ac:spMkLst>
        </pc:spChg>
        <pc:spChg chg="mod">
          <ac:chgData name="Juan David Martinez Vargas" userId="c632008b-f998-4b6d-b45a-5c056b487435" providerId="ADAL" clId="{9F0CBF24-FEBF-4A64-90B9-548090643F31}" dt="2023-08-04T16:36:58.402" v="1800"/>
          <ac:spMkLst>
            <pc:docMk/>
            <pc:sldMk cId="346299722" sldId="313"/>
            <ac:spMk id="5" creationId="{B959EED5-B4C2-BE7F-AF95-1A0933C6A620}"/>
          </ac:spMkLst>
        </pc:spChg>
        <pc:spChg chg="mod">
          <ac:chgData name="Juan David Martinez Vargas" userId="c632008b-f998-4b6d-b45a-5c056b487435" providerId="ADAL" clId="{9F0CBF24-FEBF-4A64-90B9-548090643F31}" dt="2023-08-04T16:36:58.402" v="1800"/>
          <ac:spMkLst>
            <pc:docMk/>
            <pc:sldMk cId="346299722" sldId="313"/>
            <ac:spMk id="10" creationId="{3618AAE0-D7E6-1A12-DA5A-ABFE85393DE6}"/>
          </ac:spMkLst>
        </pc:spChg>
        <pc:spChg chg="mod">
          <ac:chgData name="Juan David Martinez Vargas" userId="c632008b-f998-4b6d-b45a-5c056b487435" providerId="ADAL" clId="{9F0CBF24-FEBF-4A64-90B9-548090643F31}" dt="2023-08-04T16:36:58.402" v="1800"/>
          <ac:spMkLst>
            <pc:docMk/>
            <pc:sldMk cId="346299722" sldId="313"/>
            <ac:spMk id="11" creationId="{E19E62D3-75AD-2519-BD67-9235D14A60EE}"/>
          </ac:spMkLst>
        </pc:spChg>
        <pc:spChg chg="mod">
          <ac:chgData name="Juan David Martinez Vargas" userId="c632008b-f998-4b6d-b45a-5c056b487435" providerId="ADAL" clId="{9F0CBF24-FEBF-4A64-90B9-548090643F31}" dt="2023-08-04T16:36:58.402" v="1800"/>
          <ac:spMkLst>
            <pc:docMk/>
            <pc:sldMk cId="346299722" sldId="313"/>
            <ac:spMk id="12" creationId="{73FDF748-51FE-47AD-80CD-6812853E1D6D}"/>
          </ac:spMkLst>
        </pc:spChg>
        <pc:spChg chg="mod">
          <ac:chgData name="Juan David Martinez Vargas" userId="c632008b-f998-4b6d-b45a-5c056b487435" providerId="ADAL" clId="{9F0CBF24-FEBF-4A64-90B9-548090643F31}" dt="2023-08-04T16:36:58.402" v="1800"/>
          <ac:spMkLst>
            <pc:docMk/>
            <pc:sldMk cId="346299722" sldId="313"/>
            <ac:spMk id="13" creationId="{56A092B7-E12B-B68A-7282-29F338110832}"/>
          </ac:spMkLst>
        </pc:spChg>
        <pc:spChg chg="mod">
          <ac:chgData name="Juan David Martinez Vargas" userId="c632008b-f998-4b6d-b45a-5c056b487435" providerId="ADAL" clId="{9F0CBF24-FEBF-4A64-90B9-548090643F31}" dt="2023-08-04T16:36:58.402" v="1800"/>
          <ac:spMkLst>
            <pc:docMk/>
            <pc:sldMk cId="346299722" sldId="313"/>
            <ac:spMk id="15" creationId="{CAA57B15-1020-8844-6032-11BCB2452D77}"/>
          </ac:spMkLst>
        </pc:spChg>
        <pc:spChg chg="mod">
          <ac:chgData name="Juan David Martinez Vargas" userId="c632008b-f998-4b6d-b45a-5c056b487435" providerId="ADAL" clId="{9F0CBF24-FEBF-4A64-90B9-548090643F31}" dt="2023-08-04T16:36:58.402" v="1800"/>
          <ac:spMkLst>
            <pc:docMk/>
            <pc:sldMk cId="346299722" sldId="313"/>
            <ac:spMk id="19" creationId="{0F8C0F36-673A-8E7C-6898-30EEB7B649D3}"/>
          </ac:spMkLst>
        </pc:spChg>
        <pc:spChg chg="mod">
          <ac:chgData name="Juan David Martinez Vargas" userId="c632008b-f998-4b6d-b45a-5c056b487435" providerId="ADAL" clId="{9F0CBF24-FEBF-4A64-90B9-548090643F31}" dt="2023-08-04T16:36:58.402" v="1800"/>
          <ac:spMkLst>
            <pc:docMk/>
            <pc:sldMk cId="346299722" sldId="313"/>
            <ac:spMk id="20" creationId="{98519CAB-4B19-2226-1BA8-008B6564D6CD}"/>
          </ac:spMkLst>
        </pc:spChg>
        <pc:spChg chg="mod">
          <ac:chgData name="Juan David Martinez Vargas" userId="c632008b-f998-4b6d-b45a-5c056b487435" providerId="ADAL" clId="{9F0CBF24-FEBF-4A64-90B9-548090643F31}" dt="2023-08-04T16:36:58.402" v="1800"/>
          <ac:spMkLst>
            <pc:docMk/>
            <pc:sldMk cId="346299722" sldId="313"/>
            <ac:spMk id="21" creationId="{4155E3E4-0D8D-A6FA-1D71-249111B42014}"/>
          </ac:spMkLst>
        </pc:spChg>
        <pc:spChg chg="mod">
          <ac:chgData name="Juan David Martinez Vargas" userId="c632008b-f998-4b6d-b45a-5c056b487435" providerId="ADAL" clId="{9F0CBF24-FEBF-4A64-90B9-548090643F31}" dt="2023-08-04T16:36:58.402" v="1800"/>
          <ac:spMkLst>
            <pc:docMk/>
            <pc:sldMk cId="346299722" sldId="313"/>
            <ac:spMk id="22" creationId="{3C16C6F3-9E6C-6207-1E40-022E75691494}"/>
          </ac:spMkLst>
        </pc:spChg>
        <pc:spChg chg="mod">
          <ac:chgData name="Juan David Martinez Vargas" userId="c632008b-f998-4b6d-b45a-5c056b487435" providerId="ADAL" clId="{9F0CBF24-FEBF-4A64-90B9-548090643F31}" dt="2023-08-04T16:36:58.402" v="1800"/>
          <ac:spMkLst>
            <pc:docMk/>
            <pc:sldMk cId="346299722" sldId="313"/>
            <ac:spMk id="24" creationId="{F160AF8D-56CE-EB02-6C9B-3EAFA851B52B}"/>
          </ac:spMkLst>
        </pc:spChg>
        <pc:spChg chg="mod">
          <ac:chgData name="Juan David Martinez Vargas" userId="c632008b-f998-4b6d-b45a-5c056b487435" providerId="ADAL" clId="{9F0CBF24-FEBF-4A64-90B9-548090643F31}" dt="2023-08-04T16:36:58.402" v="1800"/>
          <ac:spMkLst>
            <pc:docMk/>
            <pc:sldMk cId="346299722" sldId="313"/>
            <ac:spMk id="28" creationId="{4C707C5B-D4AC-D880-F1FD-EDC147760FF5}"/>
          </ac:spMkLst>
        </pc:spChg>
        <pc:spChg chg="mod">
          <ac:chgData name="Juan David Martinez Vargas" userId="c632008b-f998-4b6d-b45a-5c056b487435" providerId="ADAL" clId="{9F0CBF24-FEBF-4A64-90B9-548090643F31}" dt="2023-08-04T16:36:58.402" v="1800"/>
          <ac:spMkLst>
            <pc:docMk/>
            <pc:sldMk cId="346299722" sldId="313"/>
            <ac:spMk id="29" creationId="{0D62351A-16B2-F3D0-8908-B339ED7DD21D}"/>
          </ac:spMkLst>
        </pc:spChg>
        <pc:spChg chg="mod">
          <ac:chgData name="Juan David Martinez Vargas" userId="c632008b-f998-4b6d-b45a-5c056b487435" providerId="ADAL" clId="{9F0CBF24-FEBF-4A64-90B9-548090643F31}" dt="2023-08-04T16:36:58.402" v="1800"/>
          <ac:spMkLst>
            <pc:docMk/>
            <pc:sldMk cId="346299722" sldId="313"/>
            <ac:spMk id="30" creationId="{24C06C1C-33C8-722B-2EFE-7A6C3BA1329D}"/>
          </ac:spMkLst>
        </pc:spChg>
        <pc:spChg chg="mod">
          <ac:chgData name="Juan David Martinez Vargas" userId="c632008b-f998-4b6d-b45a-5c056b487435" providerId="ADAL" clId="{9F0CBF24-FEBF-4A64-90B9-548090643F31}" dt="2023-08-04T16:36:58.402" v="1800"/>
          <ac:spMkLst>
            <pc:docMk/>
            <pc:sldMk cId="346299722" sldId="313"/>
            <ac:spMk id="31" creationId="{285D80AB-D844-A158-2B47-06470BEF805D}"/>
          </ac:spMkLst>
        </pc:spChg>
        <pc:spChg chg="mod">
          <ac:chgData name="Juan David Martinez Vargas" userId="c632008b-f998-4b6d-b45a-5c056b487435" providerId="ADAL" clId="{9F0CBF24-FEBF-4A64-90B9-548090643F31}" dt="2023-08-04T16:36:58.402" v="1800"/>
          <ac:spMkLst>
            <pc:docMk/>
            <pc:sldMk cId="346299722" sldId="313"/>
            <ac:spMk id="33" creationId="{3F75B9C4-F5AB-B677-0A65-D2566C20D8E0}"/>
          </ac:spMkLst>
        </pc:spChg>
        <pc:spChg chg="mod">
          <ac:chgData name="Juan David Martinez Vargas" userId="c632008b-f998-4b6d-b45a-5c056b487435" providerId="ADAL" clId="{9F0CBF24-FEBF-4A64-90B9-548090643F31}" dt="2023-08-04T16:36:58.402" v="1800"/>
          <ac:spMkLst>
            <pc:docMk/>
            <pc:sldMk cId="346299722" sldId="313"/>
            <ac:spMk id="37" creationId="{6C3AC4A9-FA3B-015A-EDB0-8A1A810C30E3}"/>
          </ac:spMkLst>
        </pc:spChg>
        <pc:spChg chg="mod">
          <ac:chgData name="Juan David Martinez Vargas" userId="c632008b-f998-4b6d-b45a-5c056b487435" providerId="ADAL" clId="{9F0CBF24-FEBF-4A64-90B9-548090643F31}" dt="2023-08-04T16:36:58.402" v="1800"/>
          <ac:spMkLst>
            <pc:docMk/>
            <pc:sldMk cId="346299722" sldId="313"/>
            <ac:spMk id="38" creationId="{C6969A42-C2CC-1A99-ACF5-B0E65D644F98}"/>
          </ac:spMkLst>
        </pc:spChg>
        <pc:spChg chg="mod">
          <ac:chgData name="Juan David Martinez Vargas" userId="c632008b-f998-4b6d-b45a-5c056b487435" providerId="ADAL" clId="{9F0CBF24-FEBF-4A64-90B9-548090643F31}" dt="2023-08-04T16:36:58.402" v="1800"/>
          <ac:spMkLst>
            <pc:docMk/>
            <pc:sldMk cId="346299722" sldId="313"/>
            <ac:spMk id="39" creationId="{AA0F55AA-44E6-BFA2-9354-BC132D4E74B5}"/>
          </ac:spMkLst>
        </pc:spChg>
        <pc:spChg chg="mod">
          <ac:chgData name="Juan David Martinez Vargas" userId="c632008b-f998-4b6d-b45a-5c056b487435" providerId="ADAL" clId="{9F0CBF24-FEBF-4A64-90B9-548090643F31}" dt="2023-08-04T16:36:58.402" v="1800"/>
          <ac:spMkLst>
            <pc:docMk/>
            <pc:sldMk cId="346299722" sldId="313"/>
            <ac:spMk id="40" creationId="{19175836-1BAE-A631-55CD-23927A315F03}"/>
          </ac:spMkLst>
        </pc:spChg>
        <pc:grpChg chg="add del mod">
          <ac:chgData name="Juan David Martinez Vargas" userId="c632008b-f998-4b6d-b45a-5c056b487435" providerId="ADAL" clId="{9F0CBF24-FEBF-4A64-90B9-548090643F31}" dt="2023-08-04T16:36:59.647" v="1801"/>
          <ac:grpSpMkLst>
            <pc:docMk/>
            <pc:sldMk cId="346299722" sldId="313"/>
            <ac:grpSpMk id="4" creationId="{9357664E-B5ED-8F3B-ABD0-C79293F80B9A}"/>
          </ac:grpSpMkLst>
        </pc:grpChg>
        <pc:grpChg chg="mod">
          <ac:chgData name="Juan David Martinez Vargas" userId="c632008b-f998-4b6d-b45a-5c056b487435" providerId="ADAL" clId="{9F0CBF24-FEBF-4A64-90B9-548090643F31}" dt="2023-08-04T16:36:58.402" v="1800"/>
          <ac:grpSpMkLst>
            <pc:docMk/>
            <pc:sldMk cId="346299722" sldId="313"/>
            <ac:grpSpMk id="6" creationId="{E44F4E22-5B3F-074E-2637-7ACAF92F0C68}"/>
          </ac:grpSpMkLst>
        </pc:grpChg>
        <pc:grpChg chg="mod">
          <ac:chgData name="Juan David Martinez Vargas" userId="c632008b-f998-4b6d-b45a-5c056b487435" providerId="ADAL" clId="{9F0CBF24-FEBF-4A64-90B9-548090643F31}" dt="2023-08-04T16:36:58.402" v="1800"/>
          <ac:grpSpMkLst>
            <pc:docMk/>
            <pc:sldMk cId="346299722" sldId="313"/>
            <ac:grpSpMk id="7" creationId="{1AFCA0FA-6524-5A0C-FD4D-5DBB5C428CEC}"/>
          </ac:grpSpMkLst>
        </pc:grpChg>
        <pc:grpChg chg="mod">
          <ac:chgData name="Juan David Martinez Vargas" userId="c632008b-f998-4b6d-b45a-5c056b487435" providerId="ADAL" clId="{9F0CBF24-FEBF-4A64-90B9-548090643F31}" dt="2023-08-04T16:36:58.402" v="1800"/>
          <ac:grpSpMkLst>
            <pc:docMk/>
            <pc:sldMk cId="346299722" sldId="313"/>
            <ac:grpSpMk id="8" creationId="{E27CDA49-3615-A296-5E64-58B078551F01}"/>
          </ac:grpSpMkLst>
        </pc:grpChg>
        <pc:grpChg chg="mod">
          <ac:chgData name="Juan David Martinez Vargas" userId="c632008b-f998-4b6d-b45a-5c056b487435" providerId="ADAL" clId="{9F0CBF24-FEBF-4A64-90B9-548090643F31}" dt="2023-08-04T16:36:58.402" v="1800"/>
          <ac:grpSpMkLst>
            <pc:docMk/>
            <pc:sldMk cId="346299722" sldId="313"/>
            <ac:grpSpMk id="9" creationId="{D51D4B44-969D-E0CD-FB00-CC249FFC77D4}"/>
          </ac:grpSpMkLst>
        </pc:grpChg>
        <pc:grpChg chg="mod">
          <ac:chgData name="Juan David Martinez Vargas" userId="c632008b-f998-4b6d-b45a-5c056b487435" providerId="ADAL" clId="{9F0CBF24-FEBF-4A64-90B9-548090643F31}" dt="2023-08-04T16:36:58.402" v="1800"/>
          <ac:grpSpMkLst>
            <pc:docMk/>
            <pc:sldMk cId="346299722" sldId="313"/>
            <ac:grpSpMk id="14" creationId="{D041A283-22F5-4627-E626-CB6A792A12AA}"/>
          </ac:grpSpMkLst>
        </pc:grpChg>
        <pc:grpChg chg="mod">
          <ac:chgData name="Juan David Martinez Vargas" userId="c632008b-f998-4b6d-b45a-5c056b487435" providerId="ADAL" clId="{9F0CBF24-FEBF-4A64-90B9-548090643F31}" dt="2023-08-04T16:36:58.402" v="1800"/>
          <ac:grpSpMkLst>
            <pc:docMk/>
            <pc:sldMk cId="346299722" sldId="313"/>
            <ac:grpSpMk id="23" creationId="{F4DD4EB2-0400-80B0-1ABB-1B5D575BA659}"/>
          </ac:grpSpMkLst>
        </pc:grpChg>
        <pc:grpChg chg="mod">
          <ac:chgData name="Juan David Martinez Vargas" userId="c632008b-f998-4b6d-b45a-5c056b487435" providerId="ADAL" clId="{9F0CBF24-FEBF-4A64-90B9-548090643F31}" dt="2023-08-04T16:36:58.402" v="1800"/>
          <ac:grpSpMkLst>
            <pc:docMk/>
            <pc:sldMk cId="346299722" sldId="313"/>
            <ac:grpSpMk id="32" creationId="{B43A3B09-5789-EA72-8CE0-590284669B88}"/>
          </ac:grpSpMkLst>
        </pc:grpChg>
        <pc:picChg chg="add mod">
          <ac:chgData name="Juan David Martinez Vargas" userId="c632008b-f998-4b6d-b45a-5c056b487435" providerId="ADAL" clId="{9F0CBF24-FEBF-4A64-90B9-548090643F31}" dt="2023-08-04T16:37:40.628" v="1805" actId="1076"/>
          <ac:picMkLst>
            <pc:docMk/>
            <pc:sldMk cId="346299722" sldId="313"/>
            <ac:picMk id="42" creationId="{695CBDF9-FC48-2B44-A141-415BEE32002C}"/>
          </ac:picMkLst>
        </pc:picChg>
        <pc:cxnChg chg="mod">
          <ac:chgData name="Juan David Martinez Vargas" userId="c632008b-f998-4b6d-b45a-5c056b487435" providerId="ADAL" clId="{9F0CBF24-FEBF-4A64-90B9-548090643F31}" dt="2023-08-04T16:36:58.402" v="1800"/>
          <ac:cxnSpMkLst>
            <pc:docMk/>
            <pc:sldMk cId="346299722" sldId="313"/>
            <ac:cxnSpMk id="16" creationId="{41790F56-A007-2C13-E029-C1D9FDA4DBA7}"/>
          </ac:cxnSpMkLst>
        </pc:cxnChg>
        <pc:cxnChg chg="mod">
          <ac:chgData name="Juan David Martinez Vargas" userId="c632008b-f998-4b6d-b45a-5c056b487435" providerId="ADAL" clId="{9F0CBF24-FEBF-4A64-90B9-548090643F31}" dt="2023-08-04T16:36:58.402" v="1800"/>
          <ac:cxnSpMkLst>
            <pc:docMk/>
            <pc:sldMk cId="346299722" sldId="313"/>
            <ac:cxnSpMk id="17" creationId="{C3284121-0564-E5B0-E6B4-D236A18B27D7}"/>
          </ac:cxnSpMkLst>
        </pc:cxnChg>
        <pc:cxnChg chg="mod">
          <ac:chgData name="Juan David Martinez Vargas" userId="c632008b-f998-4b6d-b45a-5c056b487435" providerId="ADAL" clId="{9F0CBF24-FEBF-4A64-90B9-548090643F31}" dt="2023-08-04T16:36:58.402" v="1800"/>
          <ac:cxnSpMkLst>
            <pc:docMk/>
            <pc:sldMk cId="346299722" sldId="313"/>
            <ac:cxnSpMk id="18" creationId="{35F45AC6-DB02-54F7-80FA-00FB19EEEAA5}"/>
          </ac:cxnSpMkLst>
        </pc:cxnChg>
        <pc:cxnChg chg="mod">
          <ac:chgData name="Juan David Martinez Vargas" userId="c632008b-f998-4b6d-b45a-5c056b487435" providerId="ADAL" clId="{9F0CBF24-FEBF-4A64-90B9-548090643F31}" dt="2023-08-04T16:36:58.402" v="1800"/>
          <ac:cxnSpMkLst>
            <pc:docMk/>
            <pc:sldMk cId="346299722" sldId="313"/>
            <ac:cxnSpMk id="25" creationId="{2FE57CC2-971B-C13D-7CF7-B8B9728B31F1}"/>
          </ac:cxnSpMkLst>
        </pc:cxnChg>
        <pc:cxnChg chg="mod">
          <ac:chgData name="Juan David Martinez Vargas" userId="c632008b-f998-4b6d-b45a-5c056b487435" providerId="ADAL" clId="{9F0CBF24-FEBF-4A64-90B9-548090643F31}" dt="2023-08-04T16:36:58.402" v="1800"/>
          <ac:cxnSpMkLst>
            <pc:docMk/>
            <pc:sldMk cId="346299722" sldId="313"/>
            <ac:cxnSpMk id="26" creationId="{87DAF8F3-5603-8638-75A2-DEFA7E14199A}"/>
          </ac:cxnSpMkLst>
        </pc:cxnChg>
        <pc:cxnChg chg="mod">
          <ac:chgData name="Juan David Martinez Vargas" userId="c632008b-f998-4b6d-b45a-5c056b487435" providerId="ADAL" clId="{9F0CBF24-FEBF-4A64-90B9-548090643F31}" dt="2023-08-04T16:36:58.402" v="1800"/>
          <ac:cxnSpMkLst>
            <pc:docMk/>
            <pc:sldMk cId="346299722" sldId="313"/>
            <ac:cxnSpMk id="27" creationId="{8274BBD5-1480-9304-65E9-7EAC267CB7D9}"/>
          </ac:cxnSpMkLst>
        </pc:cxnChg>
        <pc:cxnChg chg="mod">
          <ac:chgData name="Juan David Martinez Vargas" userId="c632008b-f998-4b6d-b45a-5c056b487435" providerId="ADAL" clId="{9F0CBF24-FEBF-4A64-90B9-548090643F31}" dt="2023-08-04T16:36:58.402" v="1800"/>
          <ac:cxnSpMkLst>
            <pc:docMk/>
            <pc:sldMk cId="346299722" sldId="313"/>
            <ac:cxnSpMk id="34" creationId="{6572BCB8-8028-F48E-8318-DD432641592D}"/>
          </ac:cxnSpMkLst>
        </pc:cxnChg>
        <pc:cxnChg chg="mod">
          <ac:chgData name="Juan David Martinez Vargas" userId="c632008b-f998-4b6d-b45a-5c056b487435" providerId="ADAL" clId="{9F0CBF24-FEBF-4A64-90B9-548090643F31}" dt="2023-08-04T16:36:58.402" v="1800"/>
          <ac:cxnSpMkLst>
            <pc:docMk/>
            <pc:sldMk cId="346299722" sldId="313"/>
            <ac:cxnSpMk id="35" creationId="{8CFE69EE-05C8-6016-DAFC-80808913B49F}"/>
          </ac:cxnSpMkLst>
        </pc:cxnChg>
        <pc:cxnChg chg="mod">
          <ac:chgData name="Juan David Martinez Vargas" userId="c632008b-f998-4b6d-b45a-5c056b487435" providerId="ADAL" clId="{9F0CBF24-FEBF-4A64-90B9-548090643F31}" dt="2023-08-04T16:36:58.402" v="1800"/>
          <ac:cxnSpMkLst>
            <pc:docMk/>
            <pc:sldMk cId="346299722" sldId="313"/>
            <ac:cxnSpMk id="36" creationId="{E03C0D9B-9523-2237-11E1-B09C5BD486FB}"/>
          </ac:cxnSpMkLst>
        </pc:cxnChg>
      </pc:sldChg>
      <pc:sldChg chg="del">
        <pc:chgData name="Juan David Martinez Vargas" userId="c632008b-f998-4b6d-b45a-5c056b487435" providerId="ADAL" clId="{9F0CBF24-FEBF-4A64-90B9-548090643F31}" dt="2023-08-04T15:55:07.661" v="34" actId="47"/>
        <pc:sldMkLst>
          <pc:docMk/>
          <pc:sldMk cId="3681304327" sldId="313"/>
        </pc:sldMkLst>
      </pc:sldChg>
      <pc:sldChg chg="del">
        <pc:chgData name="Juan David Martinez Vargas" userId="c632008b-f998-4b6d-b45a-5c056b487435" providerId="ADAL" clId="{9F0CBF24-FEBF-4A64-90B9-548090643F31}" dt="2023-08-04T15:55:07.895" v="35" actId="47"/>
        <pc:sldMkLst>
          <pc:docMk/>
          <pc:sldMk cId="606065212" sldId="314"/>
        </pc:sldMkLst>
      </pc:sldChg>
      <pc:sldChg chg="addSp delSp modSp new mod">
        <pc:chgData name="Juan David Martinez Vargas" userId="c632008b-f998-4b6d-b45a-5c056b487435" providerId="ADAL" clId="{9F0CBF24-FEBF-4A64-90B9-548090643F31}" dt="2023-08-04T18:28:02.841" v="2644" actId="20577"/>
        <pc:sldMkLst>
          <pc:docMk/>
          <pc:sldMk cId="1972357320" sldId="314"/>
        </pc:sldMkLst>
        <pc:spChg chg="add mod">
          <ac:chgData name="Juan David Martinez Vargas" userId="c632008b-f998-4b6d-b45a-5c056b487435" providerId="ADAL" clId="{9F0CBF24-FEBF-4A64-90B9-548090643F31}" dt="2023-08-04T16:38:16.246" v="1827" actId="14100"/>
          <ac:spMkLst>
            <pc:docMk/>
            <pc:sldMk cId="1972357320" sldId="314"/>
            <ac:spMk id="2" creationId="{BC91C9C1-41CC-481C-5A31-C88733C9F431}"/>
          </ac:spMkLst>
        </pc:spChg>
        <pc:spChg chg="add mod">
          <ac:chgData name="Juan David Martinez Vargas" userId="c632008b-f998-4b6d-b45a-5c056b487435" providerId="ADAL" clId="{9F0CBF24-FEBF-4A64-90B9-548090643F31}" dt="2023-08-04T18:28:02.841" v="2644" actId="20577"/>
          <ac:spMkLst>
            <pc:docMk/>
            <pc:sldMk cId="1972357320" sldId="314"/>
            <ac:spMk id="3" creationId="{99C6C90F-248A-FB2A-A061-30C2C5DD0FAE}"/>
          </ac:spMkLst>
        </pc:spChg>
        <pc:picChg chg="add del mod">
          <ac:chgData name="Juan David Martinez Vargas" userId="c632008b-f998-4b6d-b45a-5c056b487435" providerId="ADAL" clId="{9F0CBF24-FEBF-4A64-90B9-548090643F31}" dt="2023-08-04T17:01:01.613" v="2077"/>
          <ac:picMkLst>
            <pc:docMk/>
            <pc:sldMk cId="1972357320" sldId="314"/>
            <ac:picMk id="4" creationId="{4EC28D75-3EEA-4413-D91A-DB3B09719848}"/>
          </ac:picMkLst>
        </pc:picChg>
        <pc:picChg chg="add mod">
          <ac:chgData name="Juan David Martinez Vargas" userId="c632008b-f998-4b6d-b45a-5c056b487435" providerId="ADAL" clId="{9F0CBF24-FEBF-4A64-90B9-548090643F31}" dt="2023-08-04T17:04:13.593" v="2358" actId="1076"/>
          <ac:picMkLst>
            <pc:docMk/>
            <pc:sldMk cId="1972357320" sldId="314"/>
            <ac:picMk id="6" creationId="{C009102C-378E-B249-52C5-8469BF178908}"/>
          </ac:picMkLst>
        </pc:picChg>
        <pc:picChg chg="add del mod">
          <ac:chgData name="Juan David Martinez Vargas" userId="c632008b-f998-4b6d-b45a-5c056b487435" providerId="ADAL" clId="{9F0CBF24-FEBF-4A64-90B9-548090643F31}" dt="2023-08-04T16:56:28.739" v="1938" actId="478"/>
          <ac:picMkLst>
            <pc:docMk/>
            <pc:sldMk cId="1972357320" sldId="314"/>
            <ac:picMk id="1026" creationId="{765BFB29-4B94-6D58-70B4-B1A161FE76DE}"/>
          </ac:picMkLst>
        </pc:picChg>
        <pc:picChg chg="add del">
          <ac:chgData name="Juan David Martinez Vargas" userId="c632008b-f998-4b6d-b45a-5c056b487435" providerId="ADAL" clId="{9F0CBF24-FEBF-4A64-90B9-548090643F31}" dt="2023-08-04T16:56:56.929" v="1940"/>
          <ac:picMkLst>
            <pc:docMk/>
            <pc:sldMk cId="1972357320" sldId="314"/>
            <ac:picMk id="1028" creationId="{A082EC41-B7CC-DF39-5E03-076DF50B40E6}"/>
          </ac:picMkLst>
        </pc:picChg>
        <pc:picChg chg="add mod">
          <ac:chgData name="Juan David Martinez Vargas" userId="c632008b-f998-4b6d-b45a-5c056b487435" providerId="ADAL" clId="{9F0CBF24-FEBF-4A64-90B9-548090643F31}" dt="2023-08-04T18:27:38.129" v="2635" actId="1076"/>
          <ac:picMkLst>
            <pc:docMk/>
            <pc:sldMk cId="1972357320" sldId="314"/>
            <ac:picMk id="1030" creationId="{0BD821FE-8A5F-533A-002D-49EAC03A851B}"/>
          </ac:picMkLst>
        </pc:picChg>
        <pc:picChg chg="add mod">
          <ac:chgData name="Juan David Martinez Vargas" userId="c632008b-f998-4b6d-b45a-5c056b487435" providerId="ADAL" clId="{9F0CBF24-FEBF-4A64-90B9-548090643F31}" dt="2023-08-04T18:27:41.924" v="2636" actId="1076"/>
          <ac:picMkLst>
            <pc:docMk/>
            <pc:sldMk cId="1972357320" sldId="314"/>
            <ac:picMk id="1032" creationId="{D7EFCE86-E23F-872E-31D7-289F4A11F3DD}"/>
          </ac:picMkLst>
        </pc:picChg>
      </pc:sldChg>
      <pc:sldChg chg="del">
        <pc:chgData name="Juan David Martinez Vargas" userId="c632008b-f998-4b6d-b45a-5c056b487435" providerId="ADAL" clId="{9F0CBF24-FEBF-4A64-90B9-548090643F31}" dt="2023-08-04T15:55:01.629" v="22" actId="47"/>
        <pc:sldMkLst>
          <pc:docMk/>
          <pc:sldMk cId="2709114880" sldId="315"/>
        </pc:sldMkLst>
      </pc:sldChg>
      <pc:sldChg chg="addSp modSp new mod">
        <pc:chgData name="Juan David Martinez Vargas" userId="c632008b-f998-4b6d-b45a-5c056b487435" providerId="ADAL" clId="{9F0CBF24-FEBF-4A64-90B9-548090643F31}" dt="2023-08-04T17:12:39.770" v="2489" actId="1076"/>
        <pc:sldMkLst>
          <pc:docMk/>
          <pc:sldMk cId="4079598016" sldId="315"/>
        </pc:sldMkLst>
        <pc:spChg chg="add mod">
          <ac:chgData name="Juan David Martinez Vargas" userId="c632008b-f998-4b6d-b45a-5c056b487435" providerId="ADAL" clId="{9F0CBF24-FEBF-4A64-90B9-548090643F31}" dt="2023-08-04T17:04:50.964" v="2360"/>
          <ac:spMkLst>
            <pc:docMk/>
            <pc:sldMk cId="4079598016" sldId="315"/>
            <ac:spMk id="2" creationId="{EC431C66-6630-805A-DFB3-06D8F998DBE3}"/>
          </ac:spMkLst>
        </pc:spChg>
        <pc:spChg chg="add mod">
          <ac:chgData name="Juan David Martinez Vargas" userId="c632008b-f998-4b6d-b45a-5c056b487435" providerId="ADAL" clId="{9F0CBF24-FEBF-4A64-90B9-548090643F31}" dt="2023-08-04T17:05:57.023" v="2366" actId="1076"/>
          <ac:spMkLst>
            <pc:docMk/>
            <pc:sldMk cId="4079598016" sldId="315"/>
            <ac:spMk id="6" creationId="{E08835C4-8412-C418-69A4-BB09B48F9E50}"/>
          </ac:spMkLst>
        </pc:spChg>
        <pc:spChg chg="add mod">
          <ac:chgData name="Juan David Martinez Vargas" userId="c632008b-f998-4b6d-b45a-5c056b487435" providerId="ADAL" clId="{9F0CBF24-FEBF-4A64-90B9-548090643F31}" dt="2023-08-04T17:12:31.161" v="2486" actId="1076"/>
          <ac:spMkLst>
            <pc:docMk/>
            <pc:sldMk cId="4079598016" sldId="315"/>
            <ac:spMk id="8" creationId="{36F5736E-2EA5-2A8F-4BCA-73500B4B02DB}"/>
          </ac:spMkLst>
        </pc:spChg>
        <pc:spChg chg="add mod">
          <ac:chgData name="Juan David Martinez Vargas" userId="c632008b-f998-4b6d-b45a-5c056b487435" providerId="ADAL" clId="{9F0CBF24-FEBF-4A64-90B9-548090643F31}" dt="2023-08-04T17:12:33.832" v="2487" actId="1076"/>
          <ac:spMkLst>
            <pc:docMk/>
            <pc:sldMk cId="4079598016" sldId="315"/>
            <ac:spMk id="10" creationId="{ECD3AF68-1614-6E58-8394-5CC18537EF39}"/>
          </ac:spMkLst>
        </pc:spChg>
        <pc:picChg chg="add mod">
          <ac:chgData name="Juan David Martinez Vargas" userId="c632008b-f998-4b6d-b45a-5c056b487435" providerId="ADAL" clId="{9F0CBF24-FEBF-4A64-90B9-548090643F31}" dt="2023-08-04T17:12:39.770" v="2489" actId="1076"/>
          <ac:picMkLst>
            <pc:docMk/>
            <pc:sldMk cId="4079598016" sldId="315"/>
            <ac:picMk id="3" creationId="{2842DC18-F487-7D31-63F9-EA71D095B63B}"/>
          </ac:picMkLst>
        </pc:picChg>
        <pc:picChg chg="add mod">
          <ac:chgData name="Juan David Martinez Vargas" userId="c632008b-f998-4b6d-b45a-5c056b487435" providerId="ADAL" clId="{9F0CBF24-FEBF-4A64-90B9-548090643F31}" dt="2023-08-04T17:12:35.897" v="2488" actId="1076"/>
          <ac:picMkLst>
            <pc:docMk/>
            <pc:sldMk cId="4079598016" sldId="315"/>
            <ac:picMk id="4" creationId="{CB1CEB1E-B324-0F30-FC9D-CC01BBE145D4}"/>
          </ac:picMkLst>
        </pc:picChg>
      </pc:sldChg>
      <pc:sldChg chg="addSp delSp modSp new mod">
        <pc:chgData name="Juan David Martinez Vargas" userId="c632008b-f998-4b6d-b45a-5c056b487435" providerId="ADAL" clId="{9F0CBF24-FEBF-4A64-90B9-548090643F31}" dt="2023-08-04T18:30:50.486" v="2828" actId="20577"/>
        <pc:sldMkLst>
          <pc:docMk/>
          <pc:sldMk cId="307349741" sldId="316"/>
        </pc:sldMkLst>
        <pc:spChg chg="add mod">
          <ac:chgData name="Juan David Martinez Vargas" userId="c632008b-f998-4b6d-b45a-5c056b487435" providerId="ADAL" clId="{9F0CBF24-FEBF-4A64-90B9-548090643F31}" dt="2023-08-04T17:13:13.332" v="2500" actId="20577"/>
          <ac:spMkLst>
            <pc:docMk/>
            <pc:sldMk cId="307349741" sldId="316"/>
            <ac:spMk id="2" creationId="{7EC5664F-B38F-5459-4C4E-A6F3F12A496B}"/>
          </ac:spMkLst>
        </pc:spChg>
        <pc:spChg chg="add mod">
          <ac:chgData name="Juan David Martinez Vargas" userId="c632008b-f998-4b6d-b45a-5c056b487435" providerId="ADAL" clId="{9F0CBF24-FEBF-4A64-90B9-548090643F31}" dt="2023-08-04T18:30:50.486" v="2828" actId="20577"/>
          <ac:spMkLst>
            <pc:docMk/>
            <pc:sldMk cId="307349741" sldId="316"/>
            <ac:spMk id="3" creationId="{BD43CEAE-43D8-B42B-A8E6-40B6F74F0EEE}"/>
          </ac:spMkLst>
        </pc:spChg>
        <pc:picChg chg="add del mod">
          <ac:chgData name="Juan David Martinez Vargas" userId="c632008b-f998-4b6d-b45a-5c056b487435" providerId="ADAL" clId="{9F0CBF24-FEBF-4A64-90B9-548090643F31}" dt="2023-08-04T18:28:18.724" v="2647" actId="478"/>
          <ac:picMkLst>
            <pc:docMk/>
            <pc:sldMk cId="307349741" sldId="316"/>
            <ac:picMk id="4" creationId="{FD5D283A-6F6E-EF82-2E75-C3957222A42D}"/>
          </ac:picMkLst>
        </pc:picChg>
        <pc:picChg chg="add del mod">
          <ac:chgData name="Juan David Martinez Vargas" userId="c632008b-f998-4b6d-b45a-5c056b487435" providerId="ADAL" clId="{9F0CBF24-FEBF-4A64-90B9-548090643F31}" dt="2023-08-04T18:25:30.332" v="2600" actId="478"/>
          <ac:picMkLst>
            <pc:docMk/>
            <pc:sldMk cId="307349741" sldId="316"/>
            <ac:picMk id="2050" creationId="{F66A0102-F102-DB0E-C7D2-CF091D733912}"/>
          </ac:picMkLst>
        </pc:picChg>
        <pc:picChg chg="add mod">
          <ac:chgData name="Juan David Martinez Vargas" userId="c632008b-f998-4b6d-b45a-5c056b487435" providerId="ADAL" clId="{9F0CBF24-FEBF-4A64-90B9-548090643F31}" dt="2023-08-04T18:30:08.418" v="2715" actId="1076"/>
          <ac:picMkLst>
            <pc:docMk/>
            <pc:sldMk cId="307349741" sldId="316"/>
            <ac:picMk id="2052" creationId="{7D6DEBE0-49AC-E0F6-602F-8F074247BE9B}"/>
          </ac:picMkLst>
        </pc:picChg>
        <pc:picChg chg="add del mod">
          <ac:chgData name="Juan David Martinez Vargas" userId="c632008b-f998-4b6d-b45a-5c056b487435" providerId="ADAL" clId="{9F0CBF24-FEBF-4A64-90B9-548090643F31}" dt="2023-08-04T18:29:16.845" v="2708" actId="478"/>
          <ac:picMkLst>
            <pc:docMk/>
            <pc:sldMk cId="307349741" sldId="316"/>
            <ac:picMk id="2054" creationId="{72B03F05-3BEB-86B7-DBBB-6352D0F95161}"/>
          </ac:picMkLst>
        </pc:picChg>
        <pc:picChg chg="add mod">
          <ac:chgData name="Juan David Martinez Vargas" userId="c632008b-f998-4b6d-b45a-5c056b487435" providerId="ADAL" clId="{9F0CBF24-FEBF-4A64-90B9-548090643F31}" dt="2023-08-04T18:30:11.099" v="2716" actId="1076"/>
          <ac:picMkLst>
            <pc:docMk/>
            <pc:sldMk cId="307349741" sldId="316"/>
            <ac:picMk id="2056" creationId="{B5A4CF85-13D8-7E65-5F0A-D835673C16CF}"/>
          </ac:picMkLst>
        </pc:picChg>
      </pc:sldChg>
      <pc:sldChg chg="del">
        <pc:chgData name="Juan David Martinez Vargas" userId="c632008b-f998-4b6d-b45a-5c056b487435" providerId="ADAL" clId="{9F0CBF24-FEBF-4A64-90B9-548090643F31}" dt="2023-08-04T15:55:08.415" v="36" actId="47"/>
        <pc:sldMkLst>
          <pc:docMk/>
          <pc:sldMk cId="2387036624" sldId="316"/>
        </pc:sldMkLst>
      </pc:sldChg>
      <pc:sldChg chg="addSp modSp new mod">
        <pc:chgData name="Juan David Martinez Vargas" userId="c632008b-f998-4b6d-b45a-5c056b487435" providerId="ADAL" clId="{9F0CBF24-FEBF-4A64-90B9-548090643F31}" dt="2023-08-04T19:00:28.348" v="4130" actId="1076"/>
        <pc:sldMkLst>
          <pc:docMk/>
          <pc:sldMk cId="3129256801" sldId="317"/>
        </pc:sldMkLst>
        <pc:spChg chg="add mod">
          <ac:chgData name="Juan David Martinez Vargas" userId="c632008b-f998-4b6d-b45a-5c056b487435" providerId="ADAL" clId="{9F0CBF24-FEBF-4A64-90B9-548090643F31}" dt="2023-08-04T18:31:04.901" v="2858" actId="20577"/>
          <ac:spMkLst>
            <pc:docMk/>
            <pc:sldMk cId="3129256801" sldId="317"/>
            <ac:spMk id="2" creationId="{D6CAC48F-37BE-F9DC-ED53-C91BF35DF7D3}"/>
          </ac:spMkLst>
        </pc:spChg>
        <pc:spChg chg="add mod">
          <ac:chgData name="Juan David Martinez Vargas" userId="c632008b-f998-4b6d-b45a-5c056b487435" providerId="ADAL" clId="{9F0CBF24-FEBF-4A64-90B9-548090643F31}" dt="2023-08-04T18:32:09.324" v="3025" actId="20577"/>
          <ac:spMkLst>
            <pc:docMk/>
            <pc:sldMk cId="3129256801" sldId="317"/>
            <ac:spMk id="3" creationId="{40918FFF-A374-2277-1551-DB37B969FDC5}"/>
          </ac:spMkLst>
        </pc:spChg>
        <pc:picChg chg="add mod">
          <ac:chgData name="Juan David Martinez Vargas" userId="c632008b-f998-4b6d-b45a-5c056b487435" providerId="ADAL" clId="{9F0CBF24-FEBF-4A64-90B9-548090643F31}" dt="2023-08-04T18:32:35.505" v="3028" actId="1076"/>
          <ac:picMkLst>
            <pc:docMk/>
            <pc:sldMk cId="3129256801" sldId="317"/>
            <ac:picMk id="5" creationId="{0B671126-5974-DE8F-39C5-92F2ADFE3BB7}"/>
          </ac:picMkLst>
        </pc:picChg>
        <pc:picChg chg="add mod">
          <ac:chgData name="Juan David Martinez Vargas" userId="c632008b-f998-4b6d-b45a-5c056b487435" providerId="ADAL" clId="{9F0CBF24-FEBF-4A64-90B9-548090643F31}" dt="2023-08-04T19:00:28.348" v="4130" actId="1076"/>
          <ac:picMkLst>
            <pc:docMk/>
            <pc:sldMk cId="3129256801" sldId="317"/>
            <ac:picMk id="6146" creationId="{9163247A-1757-0ABD-7891-87BDDB624E3E}"/>
          </ac:picMkLst>
        </pc:picChg>
      </pc:sldChg>
      <pc:sldChg chg="del">
        <pc:chgData name="Juan David Martinez Vargas" userId="c632008b-f998-4b6d-b45a-5c056b487435" providerId="ADAL" clId="{9F0CBF24-FEBF-4A64-90B9-548090643F31}" dt="2023-08-04T15:55:08.680" v="37" actId="47"/>
        <pc:sldMkLst>
          <pc:docMk/>
          <pc:sldMk cId="4177645749" sldId="317"/>
        </pc:sldMkLst>
      </pc:sldChg>
      <pc:sldChg chg="addSp modSp new mod">
        <pc:chgData name="Juan David Martinez Vargas" userId="c632008b-f998-4b6d-b45a-5c056b487435" providerId="ADAL" clId="{9F0CBF24-FEBF-4A64-90B9-548090643F31}" dt="2023-08-04T18:38:49.306" v="3593" actId="20577"/>
        <pc:sldMkLst>
          <pc:docMk/>
          <pc:sldMk cId="1202987496" sldId="318"/>
        </pc:sldMkLst>
        <pc:spChg chg="add mod">
          <ac:chgData name="Juan David Martinez Vargas" userId="c632008b-f998-4b6d-b45a-5c056b487435" providerId="ADAL" clId="{9F0CBF24-FEBF-4A64-90B9-548090643F31}" dt="2023-08-04T18:34:32.480" v="3063" actId="20577"/>
          <ac:spMkLst>
            <pc:docMk/>
            <pc:sldMk cId="1202987496" sldId="318"/>
            <ac:spMk id="2" creationId="{58CE9918-F239-B119-85FA-8506A715A172}"/>
          </ac:spMkLst>
        </pc:spChg>
        <pc:spChg chg="add mod">
          <ac:chgData name="Juan David Martinez Vargas" userId="c632008b-f998-4b6d-b45a-5c056b487435" providerId="ADAL" clId="{9F0CBF24-FEBF-4A64-90B9-548090643F31}" dt="2023-08-04T18:38:49.306" v="3593" actId="20577"/>
          <ac:spMkLst>
            <pc:docMk/>
            <pc:sldMk cId="1202987496" sldId="318"/>
            <ac:spMk id="3" creationId="{E5B2FED9-FB05-13C0-2994-163DC83502DD}"/>
          </ac:spMkLst>
        </pc:spChg>
      </pc:sldChg>
      <pc:sldChg chg="addSp modSp new del mod">
        <pc:chgData name="Juan David Martinez Vargas" userId="c632008b-f998-4b6d-b45a-5c056b487435" providerId="ADAL" clId="{9F0CBF24-FEBF-4A64-90B9-548090643F31}" dt="2023-08-04T18:34:15.427" v="3047" actId="47"/>
        <pc:sldMkLst>
          <pc:docMk/>
          <pc:sldMk cId="1970506663" sldId="318"/>
        </pc:sldMkLst>
        <pc:spChg chg="add mod">
          <ac:chgData name="Juan David Martinez Vargas" userId="c632008b-f998-4b6d-b45a-5c056b487435" providerId="ADAL" clId="{9F0CBF24-FEBF-4A64-90B9-548090643F31}" dt="2023-08-04T18:34:03.388" v="3046" actId="20577"/>
          <ac:spMkLst>
            <pc:docMk/>
            <pc:sldMk cId="1970506663" sldId="318"/>
            <ac:spMk id="2" creationId="{901724EE-4812-016E-6D8F-874B8FB76338}"/>
          </ac:spMkLst>
        </pc:spChg>
      </pc:sldChg>
      <pc:sldChg chg="del">
        <pc:chgData name="Juan David Martinez Vargas" userId="c632008b-f998-4b6d-b45a-5c056b487435" providerId="ADAL" clId="{9F0CBF24-FEBF-4A64-90B9-548090643F31}" dt="2023-08-04T15:55:09.281" v="39" actId="47"/>
        <pc:sldMkLst>
          <pc:docMk/>
          <pc:sldMk cId="2768447793" sldId="318"/>
        </pc:sldMkLst>
      </pc:sldChg>
      <pc:sldChg chg="addSp modSp new mod">
        <pc:chgData name="Juan David Martinez Vargas" userId="c632008b-f998-4b6d-b45a-5c056b487435" providerId="ADAL" clId="{9F0CBF24-FEBF-4A64-90B9-548090643F31}" dt="2023-08-04T19:08:12.142" v="4335" actId="20577"/>
        <pc:sldMkLst>
          <pc:docMk/>
          <pc:sldMk cId="7084611" sldId="319"/>
        </pc:sldMkLst>
        <pc:spChg chg="add mod">
          <ac:chgData name="Juan David Martinez Vargas" userId="c632008b-f998-4b6d-b45a-5c056b487435" providerId="ADAL" clId="{9F0CBF24-FEBF-4A64-90B9-548090643F31}" dt="2023-08-04T18:38:55.175" v="3595"/>
          <ac:spMkLst>
            <pc:docMk/>
            <pc:sldMk cId="7084611" sldId="319"/>
            <ac:spMk id="2" creationId="{D8B20EFD-129A-A87E-60FA-02E2BE77A9EB}"/>
          </ac:spMkLst>
        </pc:spChg>
        <pc:spChg chg="add mod">
          <ac:chgData name="Juan David Martinez Vargas" userId="c632008b-f998-4b6d-b45a-5c056b487435" providerId="ADAL" clId="{9F0CBF24-FEBF-4A64-90B9-548090643F31}" dt="2023-08-04T19:08:12.142" v="4335" actId="20577"/>
          <ac:spMkLst>
            <pc:docMk/>
            <pc:sldMk cId="7084611" sldId="319"/>
            <ac:spMk id="3" creationId="{1D70ACA9-6974-FB8B-EFA9-21E0D9467052}"/>
          </ac:spMkLst>
        </pc:spChg>
        <pc:picChg chg="add mod">
          <ac:chgData name="Juan David Martinez Vargas" userId="c632008b-f998-4b6d-b45a-5c056b487435" providerId="ADAL" clId="{9F0CBF24-FEBF-4A64-90B9-548090643F31}" dt="2023-08-04T18:55:00.999" v="4028" actId="1076"/>
          <ac:picMkLst>
            <pc:docMk/>
            <pc:sldMk cId="7084611" sldId="319"/>
            <ac:picMk id="4" creationId="{ED672538-FFBC-81FB-B95C-FF955B420534}"/>
          </ac:picMkLst>
        </pc:picChg>
        <pc:picChg chg="add mod">
          <ac:chgData name="Juan David Martinez Vargas" userId="c632008b-f998-4b6d-b45a-5c056b487435" providerId="ADAL" clId="{9F0CBF24-FEBF-4A64-90B9-548090643F31}" dt="2023-08-04T19:00:46.108" v="4135" actId="1076"/>
          <ac:picMkLst>
            <pc:docMk/>
            <pc:sldMk cId="7084611" sldId="319"/>
            <ac:picMk id="4098" creationId="{BE2C628F-3DF1-6D07-E4FD-94514CE57D0E}"/>
          </ac:picMkLst>
        </pc:picChg>
      </pc:sldChg>
      <pc:sldChg chg="del">
        <pc:chgData name="Juan David Martinez Vargas" userId="c632008b-f998-4b6d-b45a-5c056b487435" providerId="ADAL" clId="{9F0CBF24-FEBF-4A64-90B9-548090643F31}" dt="2023-08-04T15:55:08.975" v="38" actId="47"/>
        <pc:sldMkLst>
          <pc:docMk/>
          <pc:sldMk cId="1454598740" sldId="319"/>
        </pc:sldMkLst>
      </pc:sldChg>
      <pc:sldChg chg="del">
        <pc:chgData name="Juan David Martinez Vargas" userId="c632008b-f998-4b6d-b45a-5c056b487435" providerId="ADAL" clId="{9F0CBF24-FEBF-4A64-90B9-548090643F31}" dt="2023-08-04T15:55:09.578" v="40" actId="47"/>
        <pc:sldMkLst>
          <pc:docMk/>
          <pc:sldMk cId="193865634" sldId="320"/>
        </pc:sldMkLst>
      </pc:sldChg>
      <pc:sldChg chg="addSp modSp new mod">
        <pc:chgData name="Juan David Martinez Vargas" userId="c632008b-f998-4b6d-b45a-5c056b487435" providerId="ADAL" clId="{9F0CBF24-FEBF-4A64-90B9-548090643F31}" dt="2023-08-04T19:15:41.348" v="5050" actId="20577"/>
        <pc:sldMkLst>
          <pc:docMk/>
          <pc:sldMk cId="692639294" sldId="320"/>
        </pc:sldMkLst>
        <pc:spChg chg="add mod">
          <ac:chgData name="Juan David Martinez Vargas" userId="c632008b-f998-4b6d-b45a-5c056b487435" providerId="ADAL" clId="{9F0CBF24-FEBF-4A64-90B9-548090643F31}" dt="2023-08-04T19:08:24.463" v="4366" actId="20577"/>
          <ac:spMkLst>
            <pc:docMk/>
            <pc:sldMk cId="692639294" sldId="320"/>
            <ac:spMk id="2" creationId="{AE7ACB99-426C-945D-16AE-420D793231A2}"/>
          </ac:spMkLst>
        </pc:spChg>
        <pc:spChg chg="add mod">
          <ac:chgData name="Juan David Martinez Vargas" userId="c632008b-f998-4b6d-b45a-5c056b487435" providerId="ADAL" clId="{9F0CBF24-FEBF-4A64-90B9-548090643F31}" dt="2023-08-04T19:15:41.348" v="5050" actId="20577"/>
          <ac:spMkLst>
            <pc:docMk/>
            <pc:sldMk cId="692639294" sldId="320"/>
            <ac:spMk id="3" creationId="{D1EACBA0-6E26-AC15-565D-34FA0DF4C093}"/>
          </ac:spMkLst>
        </pc:spChg>
      </pc:sldChg>
      <pc:sldChg chg="addSp modSp new mod">
        <pc:chgData name="Juan David Martinez Vargas" userId="c632008b-f998-4b6d-b45a-5c056b487435" providerId="ADAL" clId="{9F0CBF24-FEBF-4A64-90B9-548090643F31}" dt="2023-08-04T19:34:46.310" v="5621" actId="1076"/>
        <pc:sldMkLst>
          <pc:docMk/>
          <pc:sldMk cId="2445799944" sldId="321"/>
        </pc:sldMkLst>
        <pc:spChg chg="add mod">
          <ac:chgData name="Juan David Martinez Vargas" userId="c632008b-f998-4b6d-b45a-5c056b487435" providerId="ADAL" clId="{9F0CBF24-FEBF-4A64-90B9-548090643F31}" dt="2023-08-04T19:15:48.873" v="5052"/>
          <ac:spMkLst>
            <pc:docMk/>
            <pc:sldMk cId="2445799944" sldId="321"/>
            <ac:spMk id="2" creationId="{93F1E304-DD82-D7DF-9D88-FD74589BA8F9}"/>
          </ac:spMkLst>
        </pc:spChg>
        <pc:spChg chg="add mod">
          <ac:chgData name="Juan David Martinez Vargas" userId="c632008b-f998-4b6d-b45a-5c056b487435" providerId="ADAL" clId="{9F0CBF24-FEBF-4A64-90B9-548090643F31}" dt="2023-08-04T19:34:34.782" v="5616" actId="6549"/>
          <ac:spMkLst>
            <pc:docMk/>
            <pc:sldMk cId="2445799944" sldId="321"/>
            <ac:spMk id="3" creationId="{08885A93-DC21-378B-4DDF-279283F1ED83}"/>
          </ac:spMkLst>
        </pc:spChg>
        <pc:picChg chg="add mod">
          <ac:chgData name="Juan David Martinez Vargas" userId="c632008b-f998-4b6d-b45a-5c056b487435" providerId="ADAL" clId="{9F0CBF24-FEBF-4A64-90B9-548090643F31}" dt="2023-08-04T19:34:46.310" v="5621" actId="1076"/>
          <ac:picMkLst>
            <pc:docMk/>
            <pc:sldMk cId="2445799944" sldId="321"/>
            <ac:picMk id="4" creationId="{0D2BEED5-9D2A-EE80-EAD5-985A0A6E60BF}"/>
          </ac:picMkLst>
        </pc:picChg>
      </pc:sldChg>
      <pc:sldChg chg="del">
        <pc:chgData name="Juan David Martinez Vargas" userId="c632008b-f998-4b6d-b45a-5c056b487435" providerId="ADAL" clId="{9F0CBF24-FEBF-4A64-90B9-548090643F31}" dt="2023-08-04T15:55:09.899" v="41" actId="47"/>
        <pc:sldMkLst>
          <pc:docMk/>
          <pc:sldMk cId="2775706939" sldId="321"/>
        </pc:sldMkLst>
      </pc:sldChg>
      <pc:sldChg chg="del">
        <pc:chgData name="Juan David Martinez Vargas" userId="c632008b-f998-4b6d-b45a-5c056b487435" providerId="ADAL" clId="{9F0CBF24-FEBF-4A64-90B9-548090643F31}" dt="2023-08-04T15:55:10.285" v="42" actId="47"/>
        <pc:sldMkLst>
          <pc:docMk/>
          <pc:sldMk cId="1600582573" sldId="322"/>
        </pc:sldMkLst>
      </pc:sldChg>
      <pc:sldChg chg="addSp modSp new mod">
        <pc:chgData name="Juan David Martinez Vargas" userId="c632008b-f998-4b6d-b45a-5c056b487435" providerId="ADAL" clId="{9F0CBF24-FEBF-4A64-90B9-548090643F31}" dt="2023-08-04T19:38:39.175" v="5876" actId="20577"/>
        <pc:sldMkLst>
          <pc:docMk/>
          <pc:sldMk cId="3724542245" sldId="322"/>
        </pc:sldMkLst>
        <pc:spChg chg="add mod">
          <ac:chgData name="Juan David Martinez Vargas" userId="c632008b-f998-4b6d-b45a-5c056b487435" providerId="ADAL" clId="{9F0CBF24-FEBF-4A64-90B9-548090643F31}" dt="2023-08-04T19:36:08.404" v="5661" actId="20577"/>
          <ac:spMkLst>
            <pc:docMk/>
            <pc:sldMk cId="3724542245" sldId="322"/>
            <ac:spMk id="2" creationId="{7AD78525-CB13-4441-D3AB-EF2B80786727}"/>
          </ac:spMkLst>
        </pc:spChg>
        <pc:spChg chg="add mod">
          <ac:chgData name="Juan David Martinez Vargas" userId="c632008b-f998-4b6d-b45a-5c056b487435" providerId="ADAL" clId="{9F0CBF24-FEBF-4A64-90B9-548090643F31}" dt="2023-08-04T19:38:39.175" v="5876" actId="20577"/>
          <ac:spMkLst>
            <pc:docMk/>
            <pc:sldMk cId="3724542245" sldId="322"/>
            <ac:spMk id="3" creationId="{2708C7FD-4419-07B8-7DDD-2A325D7EFF31}"/>
          </ac:spMkLst>
        </pc:spChg>
      </pc:sldChg>
      <pc:sldChg chg="del">
        <pc:chgData name="Juan David Martinez Vargas" userId="c632008b-f998-4b6d-b45a-5c056b487435" providerId="ADAL" clId="{9F0CBF24-FEBF-4A64-90B9-548090643F31}" dt="2023-08-04T15:55:10.585" v="43" actId="47"/>
        <pc:sldMkLst>
          <pc:docMk/>
          <pc:sldMk cId="855882913" sldId="323"/>
        </pc:sldMkLst>
      </pc:sldChg>
      <pc:sldChg chg="addSp modSp new mod ord">
        <pc:chgData name="Juan David Martinez Vargas" userId="c632008b-f998-4b6d-b45a-5c056b487435" providerId="ADAL" clId="{9F0CBF24-FEBF-4A64-90B9-548090643F31}" dt="2023-08-04T21:56:08.265" v="6651" actId="20577"/>
        <pc:sldMkLst>
          <pc:docMk/>
          <pc:sldMk cId="2080231595" sldId="323"/>
        </pc:sldMkLst>
        <pc:spChg chg="add mod">
          <ac:chgData name="Juan David Martinez Vargas" userId="c632008b-f998-4b6d-b45a-5c056b487435" providerId="ADAL" clId="{9F0CBF24-FEBF-4A64-90B9-548090643F31}" dt="2023-08-04T19:43:35.563" v="5921" actId="20577"/>
          <ac:spMkLst>
            <pc:docMk/>
            <pc:sldMk cId="2080231595" sldId="323"/>
            <ac:spMk id="2" creationId="{6AA8A72D-BAE4-FFE3-3608-761B85AC8139}"/>
          </ac:spMkLst>
        </pc:spChg>
        <pc:spChg chg="add mod">
          <ac:chgData name="Juan David Martinez Vargas" userId="c632008b-f998-4b6d-b45a-5c056b487435" providerId="ADAL" clId="{9F0CBF24-FEBF-4A64-90B9-548090643F31}" dt="2023-08-04T21:56:08.265" v="6651" actId="20577"/>
          <ac:spMkLst>
            <pc:docMk/>
            <pc:sldMk cId="2080231595" sldId="323"/>
            <ac:spMk id="3" creationId="{781A8832-54E6-801C-6509-4B0087172820}"/>
          </ac:spMkLst>
        </pc:spChg>
      </pc:sldChg>
      <pc:sldChg chg="del">
        <pc:chgData name="Juan David Martinez Vargas" userId="c632008b-f998-4b6d-b45a-5c056b487435" providerId="ADAL" clId="{9F0CBF24-FEBF-4A64-90B9-548090643F31}" dt="2023-08-04T15:55:11.199" v="44" actId="47"/>
        <pc:sldMkLst>
          <pc:docMk/>
          <pc:sldMk cId="2215494947" sldId="324"/>
        </pc:sldMkLst>
      </pc:sldChg>
      <pc:sldChg chg="addSp modSp new mod">
        <pc:chgData name="Juan David Martinez Vargas" userId="c632008b-f998-4b6d-b45a-5c056b487435" providerId="ADAL" clId="{9F0CBF24-FEBF-4A64-90B9-548090643F31}" dt="2023-08-04T21:59:56.152" v="7144" actId="20577"/>
        <pc:sldMkLst>
          <pc:docMk/>
          <pc:sldMk cId="3241803733" sldId="324"/>
        </pc:sldMkLst>
        <pc:spChg chg="add mod">
          <ac:chgData name="Juan David Martinez Vargas" userId="c632008b-f998-4b6d-b45a-5c056b487435" providerId="ADAL" clId="{9F0CBF24-FEBF-4A64-90B9-548090643F31}" dt="2023-08-04T21:56:26.426" v="6653"/>
          <ac:spMkLst>
            <pc:docMk/>
            <pc:sldMk cId="3241803733" sldId="324"/>
            <ac:spMk id="2" creationId="{7062B7EB-225F-5CE4-D25B-3F1E08DFCC60}"/>
          </ac:spMkLst>
        </pc:spChg>
        <pc:spChg chg="add mod">
          <ac:chgData name="Juan David Martinez Vargas" userId="c632008b-f998-4b6d-b45a-5c056b487435" providerId="ADAL" clId="{9F0CBF24-FEBF-4A64-90B9-548090643F31}" dt="2023-08-04T21:59:56.152" v="7144" actId="20577"/>
          <ac:spMkLst>
            <pc:docMk/>
            <pc:sldMk cId="3241803733" sldId="324"/>
            <ac:spMk id="3" creationId="{803AA33F-E0EC-6446-EF24-9D0245104BD0}"/>
          </ac:spMkLst>
        </pc:spChg>
      </pc:sldChg>
      <pc:sldChg chg="addSp delSp modSp new mod">
        <pc:chgData name="Juan David Martinez Vargas" userId="c632008b-f998-4b6d-b45a-5c056b487435" providerId="ADAL" clId="{9F0CBF24-FEBF-4A64-90B9-548090643F31}" dt="2023-08-04T22:06:00.519" v="7212" actId="1076"/>
        <pc:sldMkLst>
          <pc:docMk/>
          <pc:sldMk cId="914478698" sldId="325"/>
        </pc:sldMkLst>
        <pc:spChg chg="add mod">
          <ac:chgData name="Juan David Martinez Vargas" userId="c632008b-f998-4b6d-b45a-5c056b487435" providerId="ADAL" clId="{9F0CBF24-FEBF-4A64-90B9-548090643F31}" dt="2023-08-04T22:01:16.026" v="7194" actId="20577"/>
          <ac:spMkLst>
            <pc:docMk/>
            <pc:sldMk cId="914478698" sldId="325"/>
            <ac:spMk id="2" creationId="{5A7A5AD2-C1C9-A566-1FF1-004A8C0D1C58}"/>
          </ac:spMkLst>
        </pc:spChg>
        <pc:spChg chg="add del">
          <ac:chgData name="Juan David Martinez Vargas" userId="c632008b-f998-4b6d-b45a-5c056b487435" providerId="ADAL" clId="{9F0CBF24-FEBF-4A64-90B9-548090643F31}" dt="2023-08-04T22:03:23.785" v="7203" actId="22"/>
          <ac:spMkLst>
            <pc:docMk/>
            <pc:sldMk cId="914478698" sldId="325"/>
            <ac:spMk id="6" creationId="{5CDF0947-83D6-AA8C-528B-BD10162E31FE}"/>
          </ac:spMkLst>
        </pc:spChg>
        <pc:spChg chg="add mod">
          <ac:chgData name="Juan David Martinez Vargas" userId="c632008b-f998-4b6d-b45a-5c056b487435" providerId="ADAL" clId="{9F0CBF24-FEBF-4A64-90B9-548090643F31}" dt="2023-08-04T22:03:22.490" v="7202" actId="571"/>
          <ac:spMkLst>
            <pc:docMk/>
            <pc:sldMk cId="914478698" sldId="325"/>
            <ac:spMk id="7" creationId="{000A400F-19A5-13CC-1BC7-D1DE153CB4E3}"/>
          </ac:spMkLst>
        </pc:spChg>
        <pc:picChg chg="add del mod">
          <ac:chgData name="Juan David Martinez Vargas" userId="c632008b-f998-4b6d-b45a-5c056b487435" providerId="ADAL" clId="{9F0CBF24-FEBF-4A64-90B9-548090643F31}" dt="2023-08-04T22:02:40.754" v="7199" actId="478"/>
          <ac:picMkLst>
            <pc:docMk/>
            <pc:sldMk cId="914478698" sldId="325"/>
            <ac:picMk id="4" creationId="{5E3D007D-9DAD-BC1A-04C7-C37F6E197E94}"/>
          </ac:picMkLst>
        </pc:picChg>
        <pc:picChg chg="add del">
          <ac:chgData name="Juan David Martinez Vargas" userId="c632008b-f998-4b6d-b45a-5c056b487435" providerId="ADAL" clId="{9F0CBF24-FEBF-4A64-90B9-548090643F31}" dt="2023-08-04T22:04:38.965" v="7205" actId="22"/>
          <ac:picMkLst>
            <pc:docMk/>
            <pc:sldMk cId="914478698" sldId="325"/>
            <ac:picMk id="9" creationId="{E59A592D-16C9-076D-E293-F95F86A5DDCD}"/>
          </ac:picMkLst>
        </pc:picChg>
        <pc:picChg chg="add mod">
          <ac:chgData name="Juan David Martinez Vargas" userId="c632008b-f998-4b6d-b45a-5c056b487435" providerId="ADAL" clId="{9F0CBF24-FEBF-4A64-90B9-548090643F31}" dt="2023-08-04T22:06:00.519" v="7212" actId="1076"/>
          <ac:picMkLst>
            <pc:docMk/>
            <pc:sldMk cId="914478698" sldId="325"/>
            <ac:picMk id="11" creationId="{0A234B59-0074-E701-1B8C-0B2BA403CE2A}"/>
          </ac:picMkLst>
        </pc:picChg>
        <pc:picChg chg="add mod">
          <ac:chgData name="Juan David Martinez Vargas" userId="c632008b-f998-4b6d-b45a-5c056b487435" providerId="ADAL" clId="{9F0CBF24-FEBF-4A64-90B9-548090643F31}" dt="2023-08-04T22:05:58.722" v="7211" actId="1076"/>
          <ac:picMkLst>
            <pc:docMk/>
            <pc:sldMk cId="914478698" sldId="325"/>
            <ac:picMk id="13" creationId="{CF162B0C-453D-E4AF-DABB-A830920ABED6}"/>
          </ac:picMkLst>
        </pc:picChg>
      </pc:sldChg>
      <pc:sldChg chg="del">
        <pc:chgData name="Juan David Martinez Vargas" userId="c632008b-f998-4b6d-b45a-5c056b487435" providerId="ADAL" clId="{9F0CBF24-FEBF-4A64-90B9-548090643F31}" dt="2023-08-04T15:55:11.487" v="45" actId="47"/>
        <pc:sldMkLst>
          <pc:docMk/>
          <pc:sldMk cId="2728618077" sldId="325"/>
        </pc:sldMkLst>
      </pc:sldChg>
      <pc:sldChg chg="addSp delSp modSp new mod">
        <pc:chgData name="Juan David Martinez Vargas" userId="c632008b-f998-4b6d-b45a-5c056b487435" providerId="ADAL" clId="{9F0CBF24-FEBF-4A64-90B9-548090643F31}" dt="2023-08-04T22:22:37.185" v="7224"/>
        <pc:sldMkLst>
          <pc:docMk/>
          <pc:sldMk cId="561522116" sldId="326"/>
        </pc:sldMkLst>
        <pc:spChg chg="add mod">
          <ac:chgData name="Juan David Martinez Vargas" userId="c632008b-f998-4b6d-b45a-5c056b487435" providerId="ADAL" clId="{9F0CBF24-FEBF-4A64-90B9-548090643F31}" dt="2023-08-04T22:22:37.185" v="7224"/>
          <ac:spMkLst>
            <pc:docMk/>
            <pc:sldMk cId="561522116" sldId="326"/>
            <ac:spMk id="8" creationId="{AEED504D-F48E-2A4A-ED4E-321757A774CC}"/>
          </ac:spMkLst>
        </pc:spChg>
        <pc:picChg chg="add del mod">
          <ac:chgData name="Juan David Martinez Vargas" userId="c632008b-f998-4b6d-b45a-5c056b487435" providerId="ADAL" clId="{9F0CBF24-FEBF-4A64-90B9-548090643F31}" dt="2023-08-04T22:21:23.252" v="7217" actId="478"/>
          <ac:picMkLst>
            <pc:docMk/>
            <pc:sldMk cId="561522116" sldId="326"/>
            <ac:picMk id="3" creationId="{CDC22B1E-0698-0045-A24A-209F406BB5E7}"/>
          </ac:picMkLst>
        </pc:picChg>
        <pc:picChg chg="add del mod">
          <ac:chgData name="Juan David Martinez Vargas" userId="c632008b-f998-4b6d-b45a-5c056b487435" providerId="ADAL" clId="{9F0CBF24-FEBF-4A64-90B9-548090643F31}" dt="2023-08-04T22:22:16.739" v="7221" actId="478"/>
          <ac:picMkLst>
            <pc:docMk/>
            <pc:sldMk cId="561522116" sldId="326"/>
            <ac:picMk id="5" creationId="{5246E905-066B-3ADB-D972-9285B7B0691E}"/>
          </ac:picMkLst>
        </pc:picChg>
        <pc:picChg chg="add mod">
          <ac:chgData name="Juan David Martinez Vargas" userId="c632008b-f998-4b6d-b45a-5c056b487435" providerId="ADAL" clId="{9F0CBF24-FEBF-4A64-90B9-548090643F31}" dt="2023-08-04T22:22:29.945" v="7223" actId="1076"/>
          <ac:picMkLst>
            <pc:docMk/>
            <pc:sldMk cId="561522116" sldId="326"/>
            <ac:picMk id="7" creationId="{00753B6F-AB97-21E0-DD19-71A0FF4044E9}"/>
          </ac:picMkLst>
        </pc:picChg>
      </pc:sldChg>
      <pc:sldChg chg="del">
        <pc:chgData name="Juan David Martinez Vargas" userId="c632008b-f998-4b6d-b45a-5c056b487435" providerId="ADAL" clId="{9F0CBF24-FEBF-4A64-90B9-548090643F31}" dt="2023-08-04T15:55:11.764" v="46" actId="47"/>
        <pc:sldMkLst>
          <pc:docMk/>
          <pc:sldMk cId="2795410018" sldId="326"/>
        </pc:sldMkLst>
      </pc:sldChg>
      <pc:sldChg chg="addSp delSp modSp new mod">
        <pc:chgData name="Juan David Martinez Vargas" userId="c632008b-f998-4b6d-b45a-5c056b487435" providerId="ADAL" clId="{9F0CBF24-FEBF-4A64-90B9-548090643F31}" dt="2023-08-04T22:24:14.379" v="7237" actId="1076"/>
        <pc:sldMkLst>
          <pc:docMk/>
          <pc:sldMk cId="183198654" sldId="327"/>
        </pc:sldMkLst>
        <pc:spChg chg="add mod">
          <ac:chgData name="Juan David Martinez Vargas" userId="c632008b-f998-4b6d-b45a-5c056b487435" providerId="ADAL" clId="{9F0CBF24-FEBF-4A64-90B9-548090643F31}" dt="2023-08-04T22:22:58.591" v="7226"/>
          <ac:spMkLst>
            <pc:docMk/>
            <pc:sldMk cId="183198654" sldId="327"/>
            <ac:spMk id="2" creationId="{36AFD065-B13C-DA5C-FE74-B8745457F94B}"/>
          </ac:spMkLst>
        </pc:spChg>
        <pc:picChg chg="add del">
          <ac:chgData name="Juan David Martinez Vargas" userId="c632008b-f998-4b6d-b45a-5c056b487435" providerId="ADAL" clId="{9F0CBF24-FEBF-4A64-90B9-548090643F31}" dt="2023-08-04T22:23:27.052" v="7228" actId="22"/>
          <ac:picMkLst>
            <pc:docMk/>
            <pc:sldMk cId="183198654" sldId="327"/>
            <ac:picMk id="4" creationId="{56FC532A-C29E-A624-A321-35809A8D0A5D}"/>
          </ac:picMkLst>
        </pc:picChg>
        <pc:picChg chg="add mod">
          <ac:chgData name="Juan David Martinez Vargas" userId="c632008b-f998-4b6d-b45a-5c056b487435" providerId="ADAL" clId="{9F0CBF24-FEBF-4A64-90B9-548090643F31}" dt="2023-08-04T22:24:12.408" v="7236" actId="1076"/>
          <ac:picMkLst>
            <pc:docMk/>
            <pc:sldMk cId="183198654" sldId="327"/>
            <ac:picMk id="6" creationId="{7618D46C-09CB-F7C3-C5B7-5F0E1A52801A}"/>
          </ac:picMkLst>
        </pc:picChg>
        <pc:picChg chg="add del">
          <ac:chgData name="Juan David Martinez Vargas" userId="c632008b-f998-4b6d-b45a-5c056b487435" providerId="ADAL" clId="{9F0CBF24-FEBF-4A64-90B9-548090643F31}" dt="2023-08-04T22:24:05.456" v="7232" actId="478"/>
          <ac:picMkLst>
            <pc:docMk/>
            <pc:sldMk cId="183198654" sldId="327"/>
            <ac:picMk id="8" creationId="{A944C93F-0188-899C-4980-E5AB884525F6}"/>
          </ac:picMkLst>
        </pc:picChg>
        <pc:picChg chg="add mod">
          <ac:chgData name="Juan David Martinez Vargas" userId="c632008b-f998-4b6d-b45a-5c056b487435" providerId="ADAL" clId="{9F0CBF24-FEBF-4A64-90B9-548090643F31}" dt="2023-08-04T22:24:14.379" v="7237" actId="1076"/>
          <ac:picMkLst>
            <pc:docMk/>
            <pc:sldMk cId="183198654" sldId="327"/>
            <ac:picMk id="10" creationId="{D6A2F4A9-C0E2-8CCD-A2C8-4AB16F67EBFE}"/>
          </ac:picMkLst>
        </pc:picChg>
      </pc:sldChg>
      <pc:sldChg chg="del">
        <pc:chgData name="Juan David Martinez Vargas" userId="c632008b-f998-4b6d-b45a-5c056b487435" providerId="ADAL" clId="{9F0CBF24-FEBF-4A64-90B9-548090643F31}" dt="2023-08-04T15:55:12.084" v="47" actId="47"/>
        <pc:sldMkLst>
          <pc:docMk/>
          <pc:sldMk cId="406911636" sldId="327"/>
        </pc:sldMkLst>
      </pc:sldChg>
      <pc:sldChg chg="addSp modSp new mod">
        <pc:chgData name="Juan David Martinez Vargas" userId="c632008b-f998-4b6d-b45a-5c056b487435" providerId="ADAL" clId="{9F0CBF24-FEBF-4A64-90B9-548090643F31}" dt="2023-08-05T00:57:47.199" v="7659" actId="1076"/>
        <pc:sldMkLst>
          <pc:docMk/>
          <pc:sldMk cId="1427430468" sldId="328"/>
        </pc:sldMkLst>
        <pc:spChg chg="add mod">
          <ac:chgData name="Juan David Martinez Vargas" userId="c632008b-f998-4b6d-b45a-5c056b487435" providerId="ADAL" clId="{9F0CBF24-FEBF-4A64-90B9-548090643F31}" dt="2023-08-05T00:53:11.646" v="7279" actId="20577"/>
          <ac:spMkLst>
            <pc:docMk/>
            <pc:sldMk cId="1427430468" sldId="328"/>
            <ac:spMk id="2" creationId="{64C156B2-DBB4-209A-5095-7072392F36E5}"/>
          </ac:spMkLst>
        </pc:spChg>
        <pc:spChg chg="add mod">
          <ac:chgData name="Juan David Martinez Vargas" userId="c632008b-f998-4b6d-b45a-5c056b487435" providerId="ADAL" clId="{9F0CBF24-FEBF-4A64-90B9-548090643F31}" dt="2023-08-05T00:57:39.148" v="7657" actId="1076"/>
          <ac:spMkLst>
            <pc:docMk/>
            <pc:sldMk cId="1427430468" sldId="328"/>
            <ac:spMk id="3" creationId="{99C1B55A-4A8F-BA3D-007C-EF1C8788047E}"/>
          </ac:spMkLst>
        </pc:spChg>
        <pc:picChg chg="add mod">
          <ac:chgData name="Juan David Martinez Vargas" userId="c632008b-f998-4b6d-b45a-5c056b487435" providerId="ADAL" clId="{9F0CBF24-FEBF-4A64-90B9-548090643F31}" dt="2023-08-05T00:57:47.199" v="7659" actId="1076"/>
          <ac:picMkLst>
            <pc:docMk/>
            <pc:sldMk cId="1427430468" sldId="328"/>
            <ac:picMk id="4" creationId="{8F332756-2029-3269-B55F-4AA33158A2E0}"/>
          </ac:picMkLst>
        </pc:picChg>
      </pc:sldChg>
      <pc:sldChg chg="addSp delSp modSp new mod">
        <pc:chgData name="Juan David Martinez Vargas" userId="c632008b-f998-4b6d-b45a-5c056b487435" providerId="ADAL" clId="{9F0CBF24-FEBF-4A64-90B9-548090643F31}" dt="2023-08-05T01:07:57.760" v="8017" actId="1076"/>
        <pc:sldMkLst>
          <pc:docMk/>
          <pc:sldMk cId="318612011" sldId="329"/>
        </pc:sldMkLst>
        <pc:spChg chg="add mod">
          <ac:chgData name="Juan David Martinez Vargas" userId="c632008b-f998-4b6d-b45a-5c056b487435" providerId="ADAL" clId="{9F0CBF24-FEBF-4A64-90B9-548090643F31}" dt="2023-08-05T00:58:33.503" v="7681" actId="20577"/>
          <ac:spMkLst>
            <pc:docMk/>
            <pc:sldMk cId="318612011" sldId="329"/>
            <ac:spMk id="2" creationId="{7E9989A4-1A5F-5A22-5A73-0A58A18C3D55}"/>
          </ac:spMkLst>
        </pc:spChg>
        <pc:spChg chg="add mod">
          <ac:chgData name="Juan David Martinez Vargas" userId="c632008b-f998-4b6d-b45a-5c056b487435" providerId="ADAL" clId="{9F0CBF24-FEBF-4A64-90B9-548090643F31}" dt="2023-08-05T01:07:47.452" v="8005" actId="20577"/>
          <ac:spMkLst>
            <pc:docMk/>
            <pc:sldMk cId="318612011" sldId="329"/>
            <ac:spMk id="5" creationId="{8438B8CE-7312-261E-DAFC-9CC3A93CDF68}"/>
          </ac:spMkLst>
        </pc:spChg>
        <pc:picChg chg="add mod">
          <ac:chgData name="Juan David Martinez Vargas" userId="c632008b-f998-4b6d-b45a-5c056b487435" providerId="ADAL" clId="{9F0CBF24-FEBF-4A64-90B9-548090643F31}" dt="2023-08-05T01:07:57.760" v="8017" actId="1076"/>
          <ac:picMkLst>
            <pc:docMk/>
            <pc:sldMk cId="318612011" sldId="329"/>
            <ac:picMk id="4" creationId="{329BE213-2341-B990-443F-AA8B61E3C298}"/>
          </ac:picMkLst>
        </pc:picChg>
        <pc:picChg chg="add del mod">
          <ac:chgData name="Juan David Martinez Vargas" userId="c632008b-f998-4b6d-b45a-5c056b487435" providerId="ADAL" clId="{9F0CBF24-FEBF-4A64-90B9-548090643F31}" dt="2023-08-05T01:07:44.206" v="8003" actId="478"/>
          <ac:picMkLst>
            <pc:docMk/>
            <pc:sldMk cId="318612011" sldId="329"/>
            <ac:picMk id="7" creationId="{92D20B75-AA3E-7487-B30D-A6FF4F907C6B}"/>
          </ac:picMkLst>
        </pc:picChg>
        <pc:picChg chg="add mod">
          <ac:chgData name="Juan David Martinez Vargas" userId="c632008b-f998-4b6d-b45a-5c056b487435" providerId="ADAL" clId="{9F0CBF24-FEBF-4A64-90B9-548090643F31}" dt="2023-08-05T01:07:54.425" v="8016" actId="1035"/>
          <ac:picMkLst>
            <pc:docMk/>
            <pc:sldMk cId="318612011" sldId="329"/>
            <ac:picMk id="9" creationId="{7538B513-D341-757B-F482-2AA50BA6A9E9}"/>
          </ac:picMkLst>
        </pc:picChg>
      </pc:sldChg>
      <pc:sldChg chg="addSp delSp modSp add mod">
        <pc:chgData name="Juan David Martinez Vargas" userId="c632008b-f998-4b6d-b45a-5c056b487435" providerId="ADAL" clId="{9F0CBF24-FEBF-4A64-90B9-548090643F31}" dt="2023-08-05T01:06:48.327" v="8002" actId="14100"/>
        <pc:sldMkLst>
          <pc:docMk/>
          <pc:sldMk cId="2230291386" sldId="330"/>
        </pc:sldMkLst>
        <pc:spChg chg="mod">
          <ac:chgData name="Juan David Martinez Vargas" userId="c632008b-f998-4b6d-b45a-5c056b487435" providerId="ADAL" clId="{9F0CBF24-FEBF-4A64-90B9-548090643F31}" dt="2023-08-05T01:02:31.939" v="7913" actId="20577"/>
          <ac:spMkLst>
            <pc:docMk/>
            <pc:sldMk cId="2230291386" sldId="330"/>
            <ac:spMk id="2" creationId="{7E9989A4-1A5F-5A22-5A73-0A58A18C3D55}"/>
          </ac:spMkLst>
        </pc:spChg>
        <pc:spChg chg="mod">
          <ac:chgData name="Juan David Martinez Vargas" userId="c632008b-f998-4b6d-b45a-5c056b487435" providerId="ADAL" clId="{9F0CBF24-FEBF-4A64-90B9-548090643F31}" dt="2023-08-05T01:06:43.655" v="8000" actId="6549"/>
          <ac:spMkLst>
            <pc:docMk/>
            <pc:sldMk cId="2230291386" sldId="330"/>
            <ac:spMk id="5" creationId="{8438B8CE-7312-261E-DAFC-9CC3A93CDF68}"/>
          </ac:spMkLst>
        </pc:spChg>
        <pc:picChg chg="del">
          <ac:chgData name="Juan David Martinez Vargas" userId="c632008b-f998-4b6d-b45a-5c056b487435" providerId="ADAL" clId="{9F0CBF24-FEBF-4A64-90B9-548090643F31}" dt="2023-08-05T01:04:19.558" v="7990" actId="478"/>
          <ac:picMkLst>
            <pc:docMk/>
            <pc:sldMk cId="2230291386" sldId="330"/>
            <ac:picMk id="4" creationId="{329BE213-2341-B990-443F-AA8B61E3C298}"/>
          </ac:picMkLst>
        </pc:picChg>
        <pc:picChg chg="add mod">
          <ac:chgData name="Juan David Martinez Vargas" userId="c632008b-f998-4b6d-b45a-5c056b487435" providerId="ADAL" clId="{9F0CBF24-FEBF-4A64-90B9-548090643F31}" dt="2023-08-05T01:04:27.775" v="7994" actId="1076"/>
          <ac:picMkLst>
            <pc:docMk/>
            <pc:sldMk cId="2230291386" sldId="330"/>
            <ac:picMk id="6" creationId="{966DAC35-6722-20C2-9A9E-F894CAD35F30}"/>
          </ac:picMkLst>
        </pc:picChg>
        <pc:picChg chg="del">
          <ac:chgData name="Juan David Martinez Vargas" userId="c632008b-f998-4b6d-b45a-5c056b487435" providerId="ADAL" clId="{9F0CBF24-FEBF-4A64-90B9-548090643F31}" dt="2023-08-05T01:03:56.892" v="7976" actId="478"/>
          <ac:picMkLst>
            <pc:docMk/>
            <pc:sldMk cId="2230291386" sldId="330"/>
            <ac:picMk id="7" creationId="{92D20B75-AA3E-7487-B30D-A6FF4F907C6B}"/>
          </ac:picMkLst>
        </pc:picChg>
        <pc:picChg chg="add mod">
          <ac:chgData name="Juan David Martinez Vargas" userId="c632008b-f998-4b6d-b45a-5c056b487435" providerId="ADAL" clId="{9F0CBF24-FEBF-4A64-90B9-548090643F31}" dt="2023-08-05T01:06:48.327" v="8002" actId="14100"/>
          <ac:picMkLst>
            <pc:docMk/>
            <pc:sldMk cId="2230291386" sldId="330"/>
            <ac:picMk id="9" creationId="{8507C6AB-4F46-455F-CDC9-17A66BEDB260}"/>
          </ac:picMkLst>
        </pc:picChg>
      </pc:sldChg>
      <pc:sldChg chg="addSp modSp new mod">
        <pc:chgData name="Juan David Martinez Vargas" userId="c632008b-f998-4b6d-b45a-5c056b487435" providerId="ADAL" clId="{9F0CBF24-FEBF-4A64-90B9-548090643F31}" dt="2023-08-05T01:12:11.645" v="8403" actId="5793"/>
        <pc:sldMkLst>
          <pc:docMk/>
          <pc:sldMk cId="1387325337" sldId="331"/>
        </pc:sldMkLst>
        <pc:spChg chg="add mod">
          <ac:chgData name="Juan David Martinez Vargas" userId="c632008b-f998-4b6d-b45a-5c056b487435" providerId="ADAL" clId="{9F0CBF24-FEBF-4A64-90B9-548090643F31}" dt="2023-08-05T01:08:38.668" v="8037" actId="20577"/>
          <ac:spMkLst>
            <pc:docMk/>
            <pc:sldMk cId="1387325337" sldId="331"/>
            <ac:spMk id="2" creationId="{865BF50C-D4E0-FF99-CA78-EA0141E0AA6B}"/>
          </ac:spMkLst>
        </pc:spChg>
        <pc:spChg chg="add mod">
          <ac:chgData name="Juan David Martinez Vargas" userId="c632008b-f998-4b6d-b45a-5c056b487435" providerId="ADAL" clId="{9F0CBF24-FEBF-4A64-90B9-548090643F31}" dt="2023-08-05T01:12:11.645" v="8403" actId="5793"/>
          <ac:spMkLst>
            <pc:docMk/>
            <pc:sldMk cId="1387325337" sldId="331"/>
            <ac:spMk id="3" creationId="{1164E347-AE72-D6A8-2E93-F814C3929BD8}"/>
          </ac:spMkLst>
        </pc:spChg>
      </pc:sldChg>
    </pc:docChg>
  </pc:docChgLst>
  <pc:docChgLst>
    <pc:chgData name="Juan David Martinez Vargas" userId="c632008b-f998-4b6d-b45a-5c056b487435" providerId="ADAL" clId="{BB220A41-E47F-4CDF-A4B9-E6EEC1518F51}"/>
    <pc:docChg chg="undo custSel modSld modMainMaster">
      <pc:chgData name="Juan David Martinez Vargas" userId="c632008b-f998-4b6d-b45a-5c056b487435" providerId="ADAL" clId="{BB220A41-E47F-4CDF-A4B9-E6EEC1518F51}" dt="2023-03-27T17:53:50.068" v="112" actId="6549"/>
      <pc:docMkLst>
        <pc:docMk/>
      </pc:docMkLst>
      <pc:sldChg chg="modSp mod">
        <pc:chgData name="Juan David Martinez Vargas" userId="c632008b-f998-4b6d-b45a-5c056b487435" providerId="ADAL" clId="{BB220A41-E47F-4CDF-A4B9-E6EEC1518F51}" dt="2023-03-27T17:50:10.648" v="108" actId="1076"/>
        <pc:sldMkLst>
          <pc:docMk/>
          <pc:sldMk cId="0" sldId="256"/>
        </pc:sldMkLst>
        <pc:spChg chg="mod">
          <ac:chgData name="Juan David Martinez Vargas" userId="c632008b-f998-4b6d-b45a-5c056b487435" providerId="ADAL" clId="{BB220A41-E47F-4CDF-A4B9-E6EEC1518F51}" dt="2023-03-27T17:50:05.592" v="107" actId="1076"/>
          <ac:spMkLst>
            <pc:docMk/>
            <pc:sldMk cId="0" sldId="256"/>
            <ac:spMk id="2" creationId="{07667080-EED8-D829-6689-582250D197DC}"/>
          </ac:spMkLst>
        </pc:spChg>
        <pc:spChg chg="mod">
          <ac:chgData name="Juan David Martinez Vargas" userId="c632008b-f998-4b6d-b45a-5c056b487435" providerId="ADAL" clId="{BB220A41-E47F-4CDF-A4B9-E6EEC1518F51}" dt="2023-03-27T17:50:10.648" v="108" actId="1076"/>
          <ac:spMkLst>
            <pc:docMk/>
            <pc:sldMk cId="0" sldId="256"/>
            <ac:spMk id="3" creationId="{E4D3BE62-9653-A8AD-FBD4-1A43E265E47F}"/>
          </ac:spMkLst>
        </pc:spChg>
      </pc:sldChg>
      <pc:sldChg chg="addSp delSp modSp mod modClrScheme chgLayout">
        <pc:chgData name="Juan David Martinez Vargas" userId="c632008b-f998-4b6d-b45a-5c056b487435" providerId="ADAL" clId="{BB220A41-E47F-4CDF-A4B9-E6EEC1518F51}" dt="2023-03-27T17:47:56.668" v="100" actId="700"/>
        <pc:sldMkLst>
          <pc:docMk/>
          <pc:sldMk cId="0" sldId="257"/>
        </pc:sldMkLst>
        <pc:spChg chg="add del mod ord">
          <ac:chgData name="Juan David Martinez Vargas" userId="c632008b-f998-4b6d-b45a-5c056b487435" providerId="ADAL" clId="{BB220A41-E47F-4CDF-A4B9-E6EEC1518F51}" dt="2023-03-27T17:47:41.578" v="96" actId="700"/>
          <ac:spMkLst>
            <pc:docMk/>
            <pc:sldMk cId="0" sldId="257"/>
            <ac:spMk id="2" creationId="{AA95D1F9-5B15-40DC-ACA5-A9B3B759CB27}"/>
          </ac:spMkLst>
        </pc:spChg>
        <pc:spChg chg="add del mod ord">
          <ac:chgData name="Juan David Martinez Vargas" userId="c632008b-f998-4b6d-b45a-5c056b487435" providerId="ADAL" clId="{BB220A41-E47F-4CDF-A4B9-E6EEC1518F51}" dt="2023-03-27T17:47:56.668" v="100" actId="700"/>
          <ac:spMkLst>
            <pc:docMk/>
            <pc:sldMk cId="0" sldId="257"/>
            <ac:spMk id="3" creationId="{52DEC6EF-DD46-4262-A4A4-D5B96E6588E8}"/>
          </ac:spMkLst>
        </pc:spChg>
        <pc:spChg chg="del">
          <ac:chgData name="Juan David Martinez Vargas" userId="c632008b-f998-4b6d-b45a-5c056b487435" providerId="ADAL" clId="{BB220A41-E47F-4CDF-A4B9-E6EEC1518F51}" dt="2023-03-27T17:47:10.028" v="89" actId="478"/>
          <ac:spMkLst>
            <pc:docMk/>
            <pc:sldMk cId="0" sldId="257"/>
            <ac:spMk id="59" creationId="{00000000-0000-0000-0000-000000000000}"/>
          </ac:spMkLst>
        </pc:spChg>
        <pc:spChg chg="del mod">
          <ac:chgData name="Juan David Martinez Vargas" userId="c632008b-f998-4b6d-b45a-5c056b487435" providerId="ADAL" clId="{BB220A41-E47F-4CDF-A4B9-E6EEC1518F51}" dt="2023-03-27T17:47:16.319" v="91" actId="478"/>
          <ac:spMkLst>
            <pc:docMk/>
            <pc:sldMk cId="0" sldId="257"/>
            <ac:spMk id="60" creationId="{00000000-0000-0000-0000-000000000000}"/>
          </ac:spMkLst>
        </pc:spChg>
        <pc:spChg chg="mod ord">
          <ac:chgData name="Juan David Martinez Vargas" userId="c632008b-f998-4b6d-b45a-5c056b487435" providerId="ADAL" clId="{BB220A41-E47F-4CDF-A4B9-E6EEC1518F51}" dt="2023-03-27T17:47:56.668" v="100" actId="700"/>
          <ac:spMkLst>
            <pc:docMk/>
            <pc:sldMk cId="0" sldId="257"/>
            <ac:spMk id="61" creationId="{00000000-0000-0000-0000-000000000000}"/>
          </ac:spMkLst>
        </pc:spChg>
        <pc:picChg chg="mod">
          <ac:chgData name="Juan David Martinez Vargas" userId="c632008b-f998-4b6d-b45a-5c056b487435" providerId="ADAL" clId="{BB220A41-E47F-4CDF-A4B9-E6EEC1518F51}" dt="2023-03-27T17:47:18.608" v="92" actId="1076"/>
          <ac:picMkLst>
            <pc:docMk/>
            <pc:sldMk cId="0" sldId="257"/>
            <ac:picMk id="62" creationId="{00000000-0000-0000-0000-000000000000}"/>
          </ac:picMkLst>
        </pc:picChg>
      </pc:sldChg>
      <pc:sldChg chg="modSp mod">
        <pc:chgData name="Juan David Martinez Vargas" userId="c632008b-f998-4b6d-b45a-5c056b487435" providerId="ADAL" clId="{BB220A41-E47F-4CDF-A4B9-E6EEC1518F51}" dt="2023-03-27T17:46:53.238" v="86" actId="14100"/>
        <pc:sldMkLst>
          <pc:docMk/>
          <pc:sldMk cId="0" sldId="258"/>
        </pc:sldMkLst>
        <pc:spChg chg="mod">
          <ac:chgData name="Juan David Martinez Vargas" userId="c632008b-f998-4b6d-b45a-5c056b487435" providerId="ADAL" clId="{BB220A41-E47F-4CDF-A4B9-E6EEC1518F51}" dt="2023-03-27T17:46:53.238" v="86" actId="14100"/>
          <ac:spMkLst>
            <pc:docMk/>
            <pc:sldMk cId="0" sldId="258"/>
            <ac:spMk id="8" creationId="{BA24299A-EA1C-4F29-BA5F-8FDFCD667B98}"/>
          </ac:spMkLst>
        </pc:spChg>
      </pc:sldChg>
      <pc:sldChg chg="modNotesTx">
        <pc:chgData name="Juan David Martinez Vargas" userId="c632008b-f998-4b6d-b45a-5c056b487435" providerId="ADAL" clId="{BB220A41-E47F-4CDF-A4B9-E6EEC1518F51}" dt="2023-03-27T17:53:50.068" v="112" actId="6549"/>
        <pc:sldMkLst>
          <pc:docMk/>
          <pc:sldMk cId="1201582211" sldId="276"/>
        </pc:sldMkLst>
      </pc:sldChg>
      <pc:sldMasterChg chg="modSldLayout">
        <pc:chgData name="Juan David Martinez Vargas" userId="c632008b-f998-4b6d-b45a-5c056b487435" providerId="ADAL" clId="{BB220A41-E47F-4CDF-A4B9-E6EEC1518F51}" dt="2023-03-27T17:53:15.128" v="111" actId="20577"/>
        <pc:sldMasterMkLst>
          <pc:docMk/>
          <pc:sldMasterMk cId="1497199371" sldId="2147483658"/>
        </pc:sldMasterMkLst>
        <pc:sldLayoutChg chg="modSp mod">
          <pc:chgData name="Juan David Martinez Vargas" userId="c632008b-f998-4b6d-b45a-5c056b487435" providerId="ADAL" clId="{BB220A41-E47F-4CDF-A4B9-E6EEC1518F51}" dt="2023-03-27T17:53:15.128" v="111" actId="20577"/>
          <pc:sldLayoutMkLst>
            <pc:docMk/>
            <pc:sldMasterMk cId="1497199371" sldId="2147483658"/>
            <pc:sldLayoutMk cId="3929185525" sldId="2147483659"/>
          </pc:sldLayoutMkLst>
          <pc:spChg chg="mod">
            <ac:chgData name="Juan David Martinez Vargas" userId="c632008b-f998-4b6d-b45a-5c056b487435" providerId="ADAL" clId="{BB220A41-E47F-4CDF-A4B9-E6EEC1518F51}" dt="2023-03-27T17:53:15.128" v="111" actId="20577"/>
            <ac:spMkLst>
              <pc:docMk/>
              <pc:sldMasterMk cId="1497199371" sldId="2147483658"/>
              <pc:sldLayoutMk cId="3929185525" sldId="2147483659"/>
              <ac:spMk id="22" creationId="{D1A6FAEB-0D11-4D7D-9754-629D1A672D97}"/>
            </ac:spMkLst>
          </pc:spChg>
        </pc:sldLayoutChg>
      </pc:sldMasterChg>
    </pc:docChg>
  </pc:docChgLst>
  <pc:docChgLst>
    <pc:chgData name="Cesar Leandro Higuita Perez" userId="S::clhiguitap@eafit.edu.co::9d12664f-20af-4a73-8ddb-791be1fc18f7" providerId="AD" clId="Web-{C793CA73-58E5-B945-181F-DF8CA0EC7732}"/>
    <pc:docChg chg="modSld">
      <pc:chgData name="Cesar Leandro Higuita Perez" userId="S::clhiguitap@eafit.edu.co::9d12664f-20af-4a73-8ddb-791be1fc18f7" providerId="AD" clId="Web-{C793CA73-58E5-B945-181F-DF8CA0EC7732}" dt="2023-03-30T21:05:41.101" v="2" actId="20577"/>
      <pc:docMkLst>
        <pc:docMk/>
      </pc:docMkLst>
      <pc:sldChg chg="modSp">
        <pc:chgData name="Cesar Leandro Higuita Perez" userId="S::clhiguitap@eafit.edu.co::9d12664f-20af-4a73-8ddb-791be1fc18f7" providerId="AD" clId="Web-{C793CA73-58E5-B945-181F-DF8CA0EC7732}" dt="2023-03-30T21:05:41.101" v="2" actId="20577"/>
        <pc:sldMkLst>
          <pc:docMk/>
          <pc:sldMk cId="3905932879" sldId="286"/>
        </pc:sldMkLst>
        <pc:spChg chg="mod">
          <ac:chgData name="Cesar Leandro Higuita Perez" userId="S::clhiguitap@eafit.edu.co::9d12664f-20af-4a73-8ddb-791be1fc18f7" providerId="AD" clId="Web-{C793CA73-58E5-B945-181F-DF8CA0EC7732}" dt="2023-03-30T21:05:41.101" v="2" actId="20577"/>
          <ac:spMkLst>
            <pc:docMk/>
            <pc:sldMk cId="3905932879" sldId="286"/>
            <ac:spMk id="12" creationId="{B061EC22-3199-4AC7-B0C0-FBA98CB68296}"/>
          </ac:spMkLst>
        </pc:spChg>
      </pc:sldChg>
    </pc:docChg>
  </pc:docChgLst>
  <pc:docChgLst>
    <pc:chgData name="Juan David Martinez Vargas" userId="c632008b-f998-4b6d-b45a-5c056b487435" providerId="ADAL" clId="{A0F9FE3E-7431-4935-BA7A-C9253053EA4B}"/>
    <pc:docChg chg="undo custSel addSld delSld modSld">
      <pc:chgData name="Juan David Martinez Vargas" userId="c632008b-f998-4b6d-b45a-5c056b487435" providerId="ADAL" clId="{A0F9FE3E-7431-4935-BA7A-C9253053EA4B}" dt="2023-08-01T15:51:39.797" v="4146" actId="20577"/>
      <pc:docMkLst>
        <pc:docMk/>
      </pc:docMkLst>
      <pc:sldChg chg="del">
        <pc:chgData name="Juan David Martinez Vargas" userId="c632008b-f998-4b6d-b45a-5c056b487435" providerId="ADAL" clId="{A0F9FE3E-7431-4935-BA7A-C9253053EA4B}" dt="2023-08-01T13:29:38.099" v="12" actId="47"/>
        <pc:sldMkLst>
          <pc:docMk/>
          <pc:sldMk cId="0" sldId="259"/>
        </pc:sldMkLst>
      </pc:sldChg>
      <pc:sldChg chg="del">
        <pc:chgData name="Juan David Martinez Vargas" userId="c632008b-f998-4b6d-b45a-5c056b487435" providerId="ADAL" clId="{A0F9FE3E-7431-4935-BA7A-C9253053EA4B}" dt="2023-08-01T13:29:38.393" v="13" actId="47"/>
        <pc:sldMkLst>
          <pc:docMk/>
          <pc:sldMk cId="0" sldId="262"/>
        </pc:sldMkLst>
      </pc:sldChg>
      <pc:sldChg chg="delSp modSp mod">
        <pc:chgData name="Juan David Martinez Vargas" userId="c632008b-f998-4b6d-b45a-5c056b487435" providerId="ADAL" clId="{A0F9FE3E-7431-4935-BA7A-C9253053EA4B}" dt="2023-08-01T13:29:21.361" v="2"/>
        <pc:sldMkLst>
          <pc:docMk/>
          <pc:sldMk cId="1201582211" sldId="276"/>
        </pc:sldMkLst>
        <pc:spChg chg="del mod">
          <ac:chgData name="Juan David Martinez Vargas" userId="c632008b-f998-4b6d-b45a-5c056b487435" providerId="ADAL" clId="{A0F9FE3E-7431-4935-BA7A-C9253053EA4B}" dt="2023-08-01T13:29:21.361" v="2"/>
          <ac:spMkLst>
            <pc:docMk/>
            <pc:sldMk cId="1201582211" sldId="276"/>
            <ac:spMk id="2" creationId="{6CB915C6-D18D-DD3B-AF44-79CE363F635F}"/>
          </ac:spMkLst>
        </pc:spChg>
      </pc:sldChg>
      <pc:sldChg chg="del">
        <pc:chgData name="Juan David Martinez Vargas" userId="c632008b-f998-4b6d-b45a-5c056b487435" providerId="ADAL" clId="{A0F9FE3E-7431-4935-BA7A-C9253053EA4B}" dt="2023-08-01T13:29:37.751" v="11" actId="47"/>
        <pc:sldMkLst>
          <pc:docMk/>
          <pc:sldMk cId="2824159218" sldId="278"/>
        </pc:sldMkLst>
      </pc:sldChg>
      <pc:sldChg chg="del">
        <pc:chgData name="Juan David Martinez Vargas" userId="c632008b-f998-4b6d-b45a-5c056b487435" providerId="ADAL" clId="{A0F9FE3E-7431-4935-BA7A-C9253053EA4B}" dt="2023-08-01T13:29:35.089" v="4" actId="47"/>
        <pc:sldMkLst>
          <pc:docMk/>
          <pc:sldMk cId="3880043278" sldId="279"/>
        </pc:sldMkLst>
      </pc:sldChg>
      <pc:sldChg chg="del">
        <pc:chgData name="Juan David Martinez Vargas" userId="c632008b-f998-4b6d-b45a-5c056b487435" providerId="ADAL" clId="{A0F9FE3E-7431-4935-BA7A-C9253053EA4B}" dt="2023-08-01T13:29:38.971" v="15" actId="47"/>
        <pc:sldMkLst>
          <pc:docMk/>
          <pc:sldMk cId="1324622927" sldId="284"/>
        </pc:sldMkLst>
      </pc:sldChg>
      <pc:sldChg chg="del">
        <pc:chgData name="Juan David Martinez Vargas" userId="c632008b-f998-4b6d-b45a-5c056b487435" providerId="ADAL" clId="{A0F9FE3E-7431-4935-BA7A-C9253053EA4B}" dt="2023-08-01T13:29:38.658" v="14" actId="47"/>
        <pc:sldMkLst>
          <pc:docMk/>
          <pc:sldMk cId="3226599981" sldId="285"/>
        </pc:sldMkLst>
      </pc:sldChg>
      <pc:sldChg chg="del">
        <pc:chgData name="Juan David Martinez Vargas" userId="c632008b-f998-4b6d-b45a-5c056b487435" providerId="ADAL" clId="{A0F9FE3E-7431-4935-BA7A-C9253053EA4B}" dt="2023-08-01T13:29:39.301" v="16" actId="47"/>
        <pc:sldMkLst>
          <pc:docMk/>
          <pc:sldMk cId="3905932879" sldId="286"/>
        </pc:sldMkLst>
      </pc:sldChg>
      <pc:sldChg chg="del">
        <pc:chgData name="Juan David Martinez Vargas" userId="c632008b-f998-4b6d-b45a-5c056b487435" providerId="ADAL" clId="{A0F9FE3E-7431-4935-BA7A-C9253053EA4B}" dt="2023-08-01T13:29:39.631" v="17" actId="47"/>
        <pc:sldMkLst>
          <pc:docMk/>
          <pc:sldMk cId="2842730374" sldId="287"/>
        </pc:sldMkLst>
      </pc:sldChg>
      <pc:sldChg chg="del">
        <pc:chgData name="Juan David Martinez Vargas" userId="c632008b-f998-4b6d-b45a-5c056b487435" providerId="ADAL" clId="{A0F9FE3E-7431-4935-BA7A-C9253053EA4B}" dt="2023-08-01T13:29:42.646" v="26" actId="47"/>
        <pc:sldMkLst>
          <pc:docMk/>
          <pc:sldMk cId="3803235194" sldId="289"/>
        </pc:sldMkLst>
      </pc:sldChg>
      <pc:sldChg chg="del">
        <pc:chgData name="Juan David Martinez Vargas" userId="c632008b-f998-4b6d-b45a-5c056b487435" providerId="ADAL" clId="{A0F9FE3E-7431-4935-BA7A-C9253053EA4B}" dt="2023-08-01T13:29:39.949" v="18" actId="47"/>
        <pc:sldMkLst>
          <pc:docMk/>
          <pc:sldMk cId="3838156777" sldId="290"/>
        </pc:sldMkLst>
      </pc:sldChg>
      <pc:sldChg chg="del">
        <pc:chgData name="Juan David Martinez Vargas" userId="c632008b-f998-4b6d-b45a-5c056b487435" providerId="ADAL" clId="{A0F9FE3E-7431-4935-BA7A-C9253053EA4B}" dt="2023-08-01T13:29:40.605" v="20" actId="47"/>
        <pc:sldMkLst>
          <pc:docMk/>
          <pc:sldMk cId="3927126726" sldId="291"/>
        </pc:sldMkLst>
      </pc:sldChg>
      <pc:sldChg chg="del">
        <pc:chgData name="Juan David Martinez Vargas" userId="c632008b-f998-4b6d-b45a-5c056b487435" providerId="ADAL" clId="{A0F9FE3E-7431-4935-BA7A-C9253053EA4B}" dt="2023-08-01T13:29:40.921" v="21" actId="47"/>
        <pc:sldMkLst>
          <pc:docMk/>
          <pc:sldMk cId="2849489137" sldId="292"/>
        </pc:sldMkLst>
      </pc:sldChg>
      <pc:sldChg chg="del">
        <pc:chgData name="Juan David Martinez Vargas" userId="c632008b-f998-4b6d-b45a-5c056b487435" providerId="ADAL" clId="{A0F9FE3E-7431-4935-BA7A-C9253053EA4B}" dt="2023-08-01T13:29:41.255" v="22" actId="47"/>
        <pc:sldMkLst>
          <pc:docMk/>
          <pc:sldMk cId="8628724" sldId="294"/>
        </pc:sldMkLst>
      </pc:sldChg>
      <pc:sldChg chg="del">
        <pc:chgData name="Juan David Martinez Vargas" userId="c632008b-f998-4b6d-b45a-5c056b487435" providerId="ADAL" clId="{A0F9FE3E-7431-4935-BA7A-C9253053EA4B}" dt="2023-08-01T13:29:41.584" v="23" actId="47"/>
        <pc:sldMkLst>
          <pc:docMk/>
          <pc:sldMk cId="2902015934" sldId="295"/>
        </pc:sldMkLst>
      </pc:sldChg>
      <pc:sldChg chg="del">
        <pc:chgData name="Juan David Martinez Vargas" userId="c632008b-f998-4b6d-b45a-5c056b487435" providerId="ADAL" clId="{A0F9FE3E-7431-4935-BA7A-C9253053EA4B}" dt="2023-08-01T13:29:41.934" v="24" actId="47"/>
        <pc:sldMkLst>
          <pc:docMk/>
          <pc:sldMk cId="3413817976" sldId="296"/>
        </pc:sldMkLst>
      </pc:sldChg>
      <pc:sldChg chg="del">
        <pc:chgData name="Juan David Martinez Vargas" userId="c632008b-f998-4b6d-b45a-5c056b487435" providerId="ADAL" clId="{A0F9FE3E-7431-4935-BA7A-C9253053EA4B}" dt="2023-08-01T13:29:42.283" v="25" actId="47"/>
        <pc:sldMkLst>
          <pc:docMk/>
          <pc:sldMk cId="2570263141" sldId="297"/>
        </pc:sldMkLst>
      </pc:sldChg>
      <pc:sldChg chg="del">
        <pc:chgData name="Juan David Martinez Vargas" userId="c632008b-f998-4b6d-b45a-5c056b487435" providerId="ADAL" clId="{A0F9FE3E-7431-4935-BA7A-C9253053EA4B}" dt="2023-08-01T13:29:42.969" v="27" actId="47"/>
        <pc:sldMkLst>
          <pc:docMk/>
          <pc:sldMk cId="835834218" sldId="298"/>
        </pc:sldMkLst>
      </pc:sldChg>
      <pc:sldChg chg="del">
        <pc:chgData name="Juan David Martinez Vargas" userId="c632008b-f998-4b6d-b45a-5c056b487435" providerId="ADAL" clId="{A0F9FE3E-7431-4935-BA7A-C9253053EA4B}" dt="2023-08-01T13:29:29.815" v="3" actId="47"/>
        <pc:sldMkLst>
          <pc:docMk/>
          <pc:sldMk cId="3138158005" sldId="301"/>
        </pc:sldMkLst>
      </pc:sldChg>
      <pc:sldChg chg="addSp modSp new mod">
        <pc:chgData name="Juan David Martinez Vargas" userId="c632008b-f998-4b6d-b45a-5c056b487435" providerId="ADAL" clId="{A0F9FE3E-7431-4935-BA7A-C9253053EA4B}" dt="2023-08-01T13:36:30.499" v="612" actId="20577"/>
        <pc:sldMkLst>
          <pc:docMk/>
          <pc:sldMk cId="3660090809" sldId="301"/>
        </pc:sldMkLst>
        <pc:spChg chg="add mod">
          <ac:chgData name="Juan David Martinez Vargas" userId="c632008b-f998-4b6d-b45a-5c056b487435" providerId="ADAL" clId="{A0F9FE3E-7431-4935-BA7A-C9253053EA4B}" dt="2023-08-01T13:30:10.377" v="76" actId="20577"/>
          <ac:spMkLst>
            <pc:docMk/>
            <pc:sldMk cId="3660090809" sldId="301"/>
            <ac:spMk id="2" creationId="{6055ED2A-BB3C-C6C9-94E6-FD29D01E9D77}"/>
          </ac:spMkLst>
        </pc:spChg>
        <pc:spChg chg="add mod">
          <ac:chgData name="Juan David Martinez Vargas" userId="c632008b-f998-4b6d-b45a-5c056b487435" providerId="ADAL" clId="{A0F9FE3E-7431-4935-BA7A-C9253053EA4B}" dt="2023-08-01T13:36:30.499" v="612" actId="20577"/>
          <ac:spMkLst>
            <pc:docMk/>
            <pc:sldMk cId="3660090809" sldId="301"/>
            <ac:spMk id="3" creationId="{A50A9E3B-E5BE-7CC3-2592-8A866DB58EF6}"/>
          </ac:spMkLst>
        </pc:spChg>
      </pc:sldChg>
      <pc:sldChg chg="addSp delSp modSp new mod">
        <pc:chgData name="Juan David Martinez Vargas" userId="c632008b-f998-4b6d-b45a-5c056b487435" providerId="ADAL" clId="{A0F9FE3E-7431-4935-BA7A-C9253053EA4B}" dt="2023-08-01T13:53:13.155" v="1447" actId="13926"/>
        <pc:sldMkLst>
          <pc:docMk/>
          <pc:sldMk cId="3141340213" sldId="302"/>
        </pc:sldMkLst>
        <pc:spChg chg="add mod">
          <ac:chgData name="Juan David Martinez Vargas" userId="c632008b-f998-4b6d-b45a-5c056b487435" providerId="ADAL" clId="{A0F9FE3E-7431-4935-BA7A-C9253053EA4B}" dt="2023-08-01T13:36:46.433" v="641" actId="20577"/>
          <ac:spMkLst>
            <pc:docMk/>
            <pc:sldMk cId="3141340213" sldId="302"/>
            <ac:spMk id="2" creationId="{C41A15E2-5D02-F9B7-89CC-847DA4251A27}"/>
          </ac:spMkLst>
        </pc:spChg>
        <pc:spChg chg="add del mod">
          <ac:chgData name="Juan David Martinez Vargas" userId="c632008b-f998-4b6d-b45a-5c056b487435" providerId="ADAL" clId="{A0F9FE3E-7431-4935-BA7A-C9253053EA4B}" dt="2023-08-01T13:37:28.213" v="643"/>
          <ac:spMkLst>
            <pc:docMk/>
            <pc:sldMk cId="3141340213" sldId="302"/>
            <ac:spMk id="3" creationId="{6EB10D42-B234-1E6A-CC42-A841A499E4CF}"/>
          </ac:spMkLst>
        </pc:spChg>
        <pc:spChg chg="add mod">
          <ac:chgData name="Juan David Martinez Vargas" userId="c632008b-f998-4b6d-b45a-5c056b487435" providerId="ADAL" clId="{A0F9FE3E-7431-4935-BA7A-C9253053EA4B}" dt="2023-08-01T13:53:13.155" v="1447" actId="13926"/>
          <ac:spMkLst>
            <pc:docMk/>
            <pc:sldMk cId="3141340213" sldId="302"/>
            <ac:spMk id="4" creationId="{87D37952-210C-8DEF-FBA1-FF238FFEB0E7}"/>
          </ac:spMkLst>
        </pc:spChg>
        <pc:spChg chg="add del mod">
          <ac:chgData name="Juan David Martinez Vargas" userId="c632008b-f998-4b6d-b45a-5c056b487435" providerId="ADAL" clId="{A0F9FE3E-7431-4935-BA7A-C9253053EA4B}" dt="2023-08-01T13:38:58.949" v="689" actId="478"/>
          <ac:spMkLst>
            <pc:docMk/>
            <pc:sldMk cId="3141340213" sldId="302"/>
            <ac:spMk id="5" creationId="{0FF63B5B-3AF3-0318-5D87-B2154AAA5B90}"/>
          </ac:spMkLst>
        </pc:spChg>
      </pc:sldChg>
      <pc:sldChg chg="addSp delSp modSp new add del mod">
        <pc:chgData name="Juan David Martinez Vargas" userId="c632008b-f998-4b6d-b45a-5c056b487435" providerId="ADAL" clId="{A0F9FE3E-7431-4935-BA7A-C9253053EA4B}" dt="2023-08-01T15:21:17.636" v="1876" actId="47"/>
        <pc:sldMkLst>
          <pc:docMk/>
          <pc:sldMk cId="3480327445" sldId="303"/>
        </pc:sldMkLst>
        <pc:spChg chg="add mod ord">
          <ac:chgData name="Juan David Martinez Vargas" userId="c632008b-f998-4b6d-b45a-5c056b487435" providerId="ADAL" clId="{A0F9FE3E-7431-4935-BA7A-C9253053EA4B}" dt="2023-08-01T13:58:28.714" v="1740" actId="13926"/>
          <ac:spMkLst>
            <pc:docMk/>
            <pc:sldMk cId="3480327445" sldId="303"/>
            <ac:spMk id="2" creationId="{43CD6FD6-9806-897B-1AB8-DB9568F0532E}"/>
          </ac:spMkLst>
        </pc:spChg>
        <pc:spChg chg="add mod">
          <ac:chgData name="Juan David Martinez Vargas" userId="c632008b-f998-4b6d-b45a-5c056b487435" providerId="ADAL" clId="{A0F9FE3E-7431-4935-BA7A-C9253053EA4B}" dt="2023-08-01T15:14:44.926" v="1754" actId="20577"/>
          <ac:spMkLst>
            <pc:docMk/>
            <pc:sldMk cId="3480327445" sldId="303"/>
            <ac:spMk id="3" creationId="{90D71658-294D-60FA-9209-506C0DFA55B4}"/>
          </ac:spMkLst>
        </pc:spChg>
        <pc:picChg chg="add del mod">
          <ac:chgData name="Juan David Martinez Vargas" userId="c632008b-f998-4b6d-b45a-5c056b487435" providerId="ADAL" clId="{A0F9FE3E-7431-4935-BA7A-C9253053EA4B}" dt="2023-08-01T13:56:47.114" v="1609" actId="478"/>
          <ac:picMkLst>
            <pc:docMk/>
            <pc:sldMk cId="3480327445" sldId="303"/>
            <ac:picMk id="4" creationId="{A523BFAD-F918-E482-5C20-F44A36935EF3}"/>
          </ac:picMkLst>
        </pc:picChg>
        <pc:picChg chg="add del mod ord">
          <ac:chgData name="Juan David Martinez Vargas" userId="c632008b-f998-4b6d-b45a-5c056b487435" providerId="ADAL" clId="{A0F9FE3E-7431-4935-BA7A-C9253053EA4B}" dt="2023-08-01T13:56:47.636" v="1610" actId="478"/>
          <ac:picMkLst>
            <pc:docMk/>
            <pc:sldMk cId="3480327445" sldId="303"/>
            <ac:picMk id="5" creationId="{7F70AEDA-C68A-88B0-EB5B-750BDD3D4CB2}"/>
          </ac:picMkLst>
        </pc:picChg>
        <pc:picChg chg="add mod">
          <ac:chgData name="Juan David Martinez Vargas" userId="c632008b-f998-4b6d-b45a-5c056b487435" providerId="ADAL" clId="{A0F9FE3E-7431-4935-BA7A-C9253053EA4B}" dt="2023-08-01T13:57:32.064" v="1614" actId="14100"/>
          <ac:picMkLst>
            <pc:docMk/>
            <pc:sldMk cId="3480327445" sldId="303"/>
            <ac:picMk id="7" creationId="{EE1C3C3E-196A-7A7E-F826-54BEFC3D2AB3}"/>
          </ac:picMkLst>
        </pc:picChg>
      </pc:sldChg>
      <pc:sldChg chg="del">
        <pc:chgData name="Juan David Martinez Vargas" userId="c632008b-f998-4b6d-b45a-5c056b487435" providerId="ADAL" clId="{A0F9FE3E-7431-4935-BA7A-C9253053EA4B}" dt="2023-08-01T13:29:35.469" v="5" actId="47"/>
        <pc:sldMkLst>
          <pc:docMk/>
          <pc:sldMk cId="4134676954" sldId="303"/>
        </pc:sldMkLst>
      </pc:sldChg>
      <pc:sldChg chg="del">
        <pc:chgData name="Juan David Martinez Vargas" userId="c632008b-f998-4b6d-b45a-5c056b487435" providerId="ADAL" clId="{A0F9FE3E-7431-4935-BA7A-C9253053EA4B}" dt="2023-08-01T13:29:35.887" v="6" actId="47"/>
        <pc:sldMkLst>
          <pc:docMk/>
          <pc:sldMk cId="257527533" sldId="304"/>
        </pc:sldMkLst>
      </pc:sldChg>
      <pc:sldChg chg="addSp modSp new add del mod">
        <pc:chgData name="Juan David Martinez Vargas" userId="c632008b-f998-4b6d-b45a-5c056b487435" providerId="ADAL" clId="{A0F9FE3E-7431-4935-BA7A-C9253053EA4B}" dt="2023-08-01T15:21:17.060" v="1875" actId="47"/>
        <pc:sldMkLst>
          <pc:docMk/>
          <pc:sldMk cId="2322815146" sldId="304"/>
        </pc:sldMkLst>
        <pc:spChg chg="add mod">
          <ac:chgData name="Juan David Martinez Vargas" userId="c632008b-f998-4b6d-b45a-5c056b487435" providerId="ADAL" clId="{A0F9FE3E-7431-4935-BA7A-C9253053EA4B}" dt="2023-08-01T15:14:38.804" v="1742"/>
          <ac:spMkLst>
            <pc:docMk/>
            <pc:sldMk cId="2322815146" sldId="304"/>
            <ac:spMk id="2" creationId="{9854FD4A-2C3C-8246-D2EA-7C55D7A790DC}"/>
          </ac:spMkLst>
        </pc:spChg>
        <pc:spChg chg="add mod">
          <ac:chgData name="Juan David Martinez Vargas" userId="c632008b-f998-4b6d-b45a-5c056b487435" providerId="ADAL" clId="{A0F9FE3E-7431-4935-BA7A-C9253053EA4B}" dt="2023-08-01T15:16:39.456" v="1790" actId="1076"/>
          <ac:spMkLst>
            <pc:docMk/>
            <pc:sldMk cId="2322815146" sldId="304"/>
            <ac:spMk id="6" creationId="{3EA8C2E7-6739-1E49-442F-64294D2F216B}"/>
          </ac:spMkLst>
        </pc:spChg>
        <pc:spChg chg="add mod">
          <ac:chgData name="Juan David Martinez Vargas" userId="c632008b-f998-4b6d-b45a-5c056b487435" providerId="ADAL" clId="{A0F9FE3E-7431-4935-BA7A-C9253053EA4B}" dt="2023-08-01T15:16:55.382" v="1805" actId="20577"/>
          <ac:spMkLst>
            <pc:docMk/>
            <pc:sldMk cId="2322815146" sldId="304"/>
            <ac:spMk id="7" creationId="{9519F862-6995-B5EA-2ACF-54146D1115B2}"/>
          </ac:spMkLst>
        </pc:spChg>
        <pc:picChg chg="add mod">
          <ac:chgData name="Juan David Martinez Vargas" userId="c632008b-f998-4b6d-b45a-5c056b487435" providerId="ADAL" clId="{A0F9FE3E-7431-4935-BA7A-C9253053EA4B}" dt="2023-08-01T15:16:00.785" v="1759" actId="1076"/>
          <ac:picMkLst>
            <pc:docMk/>
            <pc:sldMk cId="2322815146" sldId="304"/>
            <ac:picMk id="4" creationId="{F63D446B-A818-593B-E0B7-A482271C2B6A}"/>
          </ac:picMkLst>
        </pc:picChg>
      </pc:sldChg>
      <pc:sldChg chg="del">
        <pc:chgData name="Juan David Martinez Vargas" userId="c632008b-f998-4b6d-b45a-5c056b487435" providerId="ADAL" clId="{A0F9FE3E-7431-4935-BA7A-C9253053EA4B}" dt="2023-08-01T13:29:36.303" v="7" actId="47"/>
        <pc:sldMkLst>
          <pc:docMk/>
          <pc:sldMk cId="142893339" sldId="305"/>
        </pc:sldMkLst>
      </pc:sldChg>
      <pc:sldChg chg="addSp delSp modSp new add del mod">
        <pc:chgData name="Juan David Martinez Vargas" userId="c632008b-f998-4b6d-b45a-5c056b487435" providerId="ADAL" clId="{A0F9FE3E-7431-4935-BA7A-C9253053EA4B}" dt="2023-08-01T15:27:39.625" v="2237" actId="20577"/>
        <pc:sldMkLst>
          <pc:docMk/>
          <pc:sldMk cId="1925809890" sldId="305"/>
        </pc:sldMkLst>
        <pc:spChg chg="add mod">
          <ac:chgData name="Juan David Martinez Vargas" userId="c632008b-f998-4b6d-b45a-5c056b487435" providerId="ADAL" clId="{A0F9FE3E-7431-4935-BA7A-C9253053EA4B}" dt="2023-08-01T15:20:32.146" v="1807"/>
          <ac:spMkLst>
            <pc:docMk/>
            <pc:sldMk cId="1925809890" sldId="305"/>
            <ac:spMk id="2" creationId="{BED1153F-B1ED-103C-33C3-2B6D2EBE429F}"/>
          </ac:spMkLst>
        </pc:spChg>
        <pc:spChg chg="add mod">
          <ac:chgData name="Juan David Martinez Vargas" userId="c632008b-f998-4b6d-b45a-5c056b487435" providerId="ADAL" clId="{A0F9FE3E-7431-4935-BA7A-C9253053EA4B}" dt="2023-08-01T15:27:39.625" v="2237" actId="20577"/>
          <ac:spMkLst>
            <pc:docMk/>
            <pc:sldMk cId="1925809890" sldId="305"/>
            <ac:spMk id="3" creationId="{83FB0FF8-20CC-EEA9-B854-121961109078}"/>
          </ac:spMkLst>
        </pc:spChg>
        <pc:spChg chg="add mod ord">
          <ac:chgData name="Juan David Martinez Vargas" userId="c632008b-f998-4b6d-b45a-5c056b487435" providerId="ADAL" clId="{A0F9FE3E-7431-4935-BA7A-C9253053EA4B}" dt="2023-08-01T15:24:52.388" v="1989" actId="167"/>
          <ac:spMkLst>
            <pc:docMk/>
            <pc:sldMk cId="1925809890" sldId="305"/>
            <ac:spMk id="4" creationId="{8C008C4F-6DE6-4CB4-7527-6D36DD3B251F}"/>
          </ac:spMkLst>
        </pc:spChg>
        <pc:picChg chg="add del">
          <ac:chgData name="Juan David Martinez Vargas" userId="c632008b-f998-4b6d-b45a-5c056b487435" providerId="ADAL" clId="{A0F9FE3E-7431-4935-BA7A-C9253053EA4B}" dt="2023-08-01T15:25:27.028" v="2020" actId="22"/>
          <ac:picMkLst>
            <pc:docMk/>
            <pc:sldMk cId="1925809890" sldId="305"/>
            <ac:picMk id="6" creationId="{234F83F6-A976-1A4B-4B0A-C41D3B586382}"/>
          </ac:picMkLst>
        </pc:picChg>
        <pc:picChg chg="add del mod">
          <ac:chgData name="Juan David Martinez Vargas" userId="c632008b-f998-4b6d-b45a-5c056b487435" providerId="ADAL" clId="{A0F9FE3E-7431-4935-BA7A-C9253053EA4B}" dt="2023-08-01T15:26:09.990" v="2028" actId="478"/>
          <ac:picMkLst>
            <pc:docMk/>
            <pc:sldMk cId="1925809890" sldId="305"/>
            <ac:picMk id="8" creationId="{3765BC27-6326-479D-E8DE-4E2372036314}"/>
          </ac:picMkLst>
        </pc:picChg>
        <pc:picChg chg="add mod">
          <ac:chgData name="Juan David Martinez Vargas" userId="c632008b-f998-4b6d-b45a-5c056b487435" providerId="ADAL" clId="{A0F9FE3E-7431-4935-BA7A-C9253053EA4B}" dt="2023-08-01T15:26:18.158" v="2032" actId="1076"/>
          <ac:picMkLst>
            <pc:docMk/>
            <pc:sldMk cId="1925809890" sldId="305"/>
            <ac:picMk id="10" creationId="{427C6EEA-AF64-53E2-3ECB-2DB421BDA473}"/>
          </ac:picMkLst>
        </pc:picChg>
      </pc:sldChg>
      <pc:sldChg chg="addSp modSp new mod">
        <pc:chgData name="Juan David Martinez Vargas" userId="c632008b-f998-4b6d-b45a-5c056b487435" providerId="ADAL" clId="{A0F9FE3E-7431-4935-BA7A-C9253053EA4B}" dt="2023-08-01T15:32:34.887" v="3003" actId="20577"/>
        <pc:sldMkLst>
          <pc:docMk/>
          <pc:sldMk cId="688303335" sldId="306"/>
        </pc:sldMkLst>
        <pc:spChg chg="add mod">
          <ac:chgData name="Juan David Martinez Vargas" userId="c632008b-f998-4b6d-b45a-5c056b487435" providerId="ADAL" clId="{A0F9FE3E-7431-4935-BA7A-C9253053EA4B}" dt="2023-08-01T15:28:36.574" v="2239"/>
          <ac:spMkLst>
            <pc:docMk/>
            <pc:sldMk cId="688303335" sldId="306"/>
            <ac:spMk id="2" creationId="{B5BD8AE5-1E60-3BD0-4BAD-AC13B9D3EF44}"/>
          </ac:spMkLst>
        </pc:spChg>
        <pc:spChg chg="add mod">
          <ac:chgData name="Juan David Martinez Vargas" userId="c632008b-f998-4b6d-b45a-5c056b487435" providerId="ADAL" clId="{A0F9FE3E-7431-4935-BA7A-C9253053EA4B}" dt="2023-08-01T15:32:34.887" v="3003" actId="20577"/>
          <ac:spMkLst>
            <pc:docMk/>
            <pc:sldMk cId="688303335" sldId="306"/>
            <ac:spMk id="3" creationId="{B6108C3D-82FF-6728-DA9C-80A870B3DB98}"/>
          </ac:spMkLst>
        </pc:spChg>
      </pc:sldChg>
      <pc:sldChg chg="del">
        <pc:chgData name="Juan David Martinez Vargas" userId="c632008b-f998-4b6d-b45a-5c056b487435" providerId="ADAL" clId="{A0F9FE3E-7431-4935-BA7A-C9253053EA4B}" dt="2023-08-01T13:29:36.650" v="8" actId="47"/>
        <pc:sldMkLst>
          <pc:docMk/>
          <pc:sldMk cId="3621876604" sldId="306"/>
        </pc:sldMkLst>
      </pc:sldChg>
      <pc:sldChg chg="del">
        <pc:chgData name="Juan David Martinez Vargas" userId="c632008b-f998-4b6d-b45a-5c056b487435" providerId="ADAL" clId="{A0F9FE3E-7431-4935-BA7A-C9253053EA4B}" dt="2023-08-01T13:29:37.020" v="9" actId="47"/>
        <pc:sldMkLst>
          <pc:docMk/>
          <pc:sldMk cId="2613640435" sldId="307"/>
        </pc:sldMkLst>
      </pc:sldChg>
      <pc:sldChg chg="addSp delSp modSp new mod">
        <pc:chgData name="Juan David Martinez Vargas" userId="c632008b-f998-4b6d-b45a-5c056b487435" providerId="ADAL" clId="{A0F9FE3E-7431-4935-BA7A-C9253053EA4B}" dt="2023-08-01T15:38:34.531" v="3460" actId="20577"/>
        <pc:sldMkLst>
          <pc:docMk/>
          <pc:sldMk cId="2916652281" sldId="307"/>
        </pc:sldMkLst>
        <pc:spChg chg="add mod">
          <ac:chgData name="Juan David Martinez Vargas" userId="c632008b-f998-4b6d-b45a-5c056b487435" providerId="ADAL" clId="{A0F9FE3E-7431-4935-BA7A-C9253053EA4B}" dt="2023-08-01T15:33:46.083" v="3034" actId="20577"/>
          <ac:spMkLst>
            <pc:docMk/>
            <pc:sldMk cId="2916652281" sldId="307"/>
            <ac:spMk id="2" creationId="{D63410DB-9923-B0EB-CD9F-69C8B9BA14FE}"/>
          </ac:spMkLst>
        </pc:spChg>
        <pc:spChg chg="mod">
          <ac:chgData name="Juan David Martinez Vargas" userId="c632008b-f998-4b6d-b45a-5c056b487435" providerId="ADAL" clId="{A0F9FE3E-7431-4935-BA7A-C9253053EA4B}" dt="2023-08-01T15:34:06.450" v="3035"/>
          <ac:spMkLst>
            <pc:docMk/>
            <pc:sldMk cId="2916652281" sldId="307"/>
            <ac:spMk id="5" creationId="{43D13B53-B2EA-639A-BA45-96FBAC36A47C}"/>
          </ac:spMkLst>
        </pc:spChg>
        <pc:spChg chg="mod">
          <ac:chgData name="Juan David Martinez Vargas" userId="c632008b-f998-4b6d-b45a-5c056b487435" providerId="ADAL" clId="{A0F9FE3E-7431-4935-BA7A-C9253053EA4B}" dt="2023-08-01T15:34:06.450" v="3035"/>
          <ac:spMkLst>
            <pc:docMk/>
            <pc:sldMk cId="2916652281" sldId="307"/>
            <ac:spMk id="6" creationId="{FA0DA9C9-3DF8-701B-8B44-0F45B47D5BB9}"/>
          </ac:spMkLst>
        </pc:spChg>
        <pc:spChg chg="mod">
          <ac:chgData name="Juan David Martinez Vargas" userId="c632008b-f998-4b6d-b45a-5c056b487435" providerId="ADAL" clId="{A0F9FE3E-7431-4935-BA7A-C9253053EA4B}" dt="2023-08-01T15:34:06.450" v="3035"/>
          <ac:spMkLst>
            <pc:docMk/>
            <pc:sldMk cId="2916652281" sldId="307"/>
            <ac:spMk id="7" creationId="{2B1B3FCC-FAAB-0A12-45A1-05039E7F1820}"/>
          </ac:spMkLst>
        </pc:spChg>
        <pc:spChg chg="mod">
          <ac:chgData name="Juan David Martinez Vargas" userId="c632008b-f998-4b6d-b45a-5c056b487435" providerId="ADAL" clId="{A0F9FE3E-7431-4935-BA7A-C9253053EA4B}" dt="2023-08-01T15:34:06.450" v="3035"/>
          <ac:spMkLst>
            <pc:docMk/>
            <pc:sldMk cId="2916652281" sldId="307"/>
            <ac:spMk id="8" creationId="{0E933F6D-DDD7-94B0-20BD-B3C36B658009}"/>
          </ac:spMkLst>
        </pc:spChg>
        <pc:spChg chg="mod">
          <ac:chgData name="Juan David Martinez Vargas" userId="c632008b-f998-4b6d-b45a-5c056b487435" providerId="ADAL" clId="{A0F9FE3E-7431-4935-BA7A-C9253053EA4B}" dt="2023-08-01T15:34:06.450" v="3035"/>
          <ac:spMkLst>
            <pc:docMk/>
            <pc:sldMk cId="2916652281" sldId="307"/>
            <ac:spMk id="9" creationId="{4C8D7B0C-C25A-28A8-84C4-4752ECF91B04}"/>
          </ac:spMkLst>
        </pc:spChg>
        <pc:spChg chg="mod">
          <ac:chgData name="Juan David Martinez Vargas" userId="c632008b-f998-4b6d-b45a-5c056b487435" providerId="ADAL" clId="{A0F9FE3E-7431-4935-BA7A-C9253053EA4B}" dt="2023-08-01T15:34:06.450" v="3035"/>
          <ac:spMkLst>
            <pc:docMk/>
            <pc:sldMk cId="2916652281" sldId="307"/>
            <ac:spMk id="10" creationId="{0BDEE1F6-EAC3-2E7F-342D-8DD6048DF2F7}"/>
          </ac:spMkLst>
        </pc:spChg>
        <pc:spChg chg="mod">
          <ac:chgData name="Juan David Martinez Vargas" userId="c632008b-f998-4b6d-b45a-5c056b487435" providerId="ADAL" clId="{A0F9FE3E-7431-4935-BA7A-C9253053EA4B}" dt="2023-08-01T15:34:06.450" v="3035"/>
          <ac:spMkLst>
            <pc:docMk/>
            <pc:sldMk cId="2916652281" sldId="307"/>
            <ac:spMk id="11" creationId="{F51E520A-F294-C2F2-EA77-A5CDAE6C4932}"/>
          </ac:spMkLst>
        </pc:spChg>
        <pc:spChg chg="mod">
          <ac:chgData name="Juan David Martinez Vargas" userId="c632008b-f998-4b6d-b45a-5c056b487435" providerId="ADAL" clId="{A0F9FE3E-7431-4935-BA7A-C9253053EA4B}" dt="2023-08-01T15:34:06.450" v="3035"/>
          <ac:spMkLst>
            <pc:docMk/>
            <pc:sldMk cId="2916652281" sldId="307"/>
            <ac:spMk id="12" creationId="{E298671D-CF25-C210-8719-2735EF9E8F65}"/>
          </ac:spMkLst>
        </pc:spChg>
        <pc:spChg chg="mod">
          <ac:chgData name="Juan David Martinez Vargas" userId="c632008b-f998-4b6d-b45a-5c056b487435" providerId="ADAL" clId="{A0F9FE3E-7431-4935-BA7A-C9253053EA4B}" dt="2023-08-01T15:34:06.450" v="3035"/>
          <ac:spMkLst>
            <pc:docMk/>
            <pc:sldMk cId="2916652281" sldId="307"/>
            <ac:spMk id="13" creationId="{07631279-2601-C826-6BFC-85773C395FD0}"/>
          </ac:spMkLst>
        </pc:spChg>
        <pc:spChg chg="mod">
          <ac:chgData name="Juan David Martinez Vargas" userId="c632008b-f998-4b6d-b45a-5c056b487435" providerId="ADAL" clId="{A0F9FE3E-7431-4935-BA7A-C9253053EA4B}" dt="2023-08-01T15:34:06.450" v="3035"/>
          <ac:spMkLst>
            <pc:docMk/>
            <pc:sldMk cId="2916652281" sldId="307"/>
            <ac:spMk id="14" creationId="{80686483-37F9-8B5E-E122-AA3C7F00F9F2}"/>
          </ac:spMkLst>
        </pc:spChg>
        <pc:spChg chg="mod">
          <ac:chgData name="Juan David Martinez Vargas" userId="c632008b-f998-4b6d-b45a-5c056b487435" providerId="ADAL" clId="{A0F9FE3E-7431-4935-BA7A-C9253053EA4B}" dt="2023-08-01T15:34:06.450" v="3035"/>
          <ac:spMkLst>
            <pc:docMk/>
            <pc:sldMk cId="2916652281" sldId="307"/>
            <ac:spMk id="15" creationId="{D4770910-788A-3E74-7B58-1D3B33733AD9}"/>
          </ac:spMkLst>
        </pc:spChg>
        <pc:spChg chg="mod">
          <ac:chgData name="Juan David Martinez Vargas" userId="c632008b-f998-4b6d-b45a-5c056b487435" providerId="ADAL" clId="{A0F9FE3E-7431-4935-BA7A-C9253053EA4B}" dt="2023-08-01T15:34:06.450" v="3035"/>
          <ac:spMkLst>
            <pc:docMk/>
            <pc:sldMk cId="2916652281" sldId="307"/>
            <ac:spMk id="16" creationId="{5557B2A4-8DC1-ECC4-D3FB-83361DF8B006}"/>
          </ac:spMkLst>
        </pc:spChg>
        <pc:spChg chg="mod">
          <ac:chgData name="Juan David Martinez Vargas" userId="c632008b-f998-4b6d-b45a-5c056b487435" providerId="ADAL" clId="{A0F9FE3E-7431-4935-BA7A-C9253053EA4B}" dt="2023-08-01T15:34:06.450" v="3035"/>
          <ac:spMkLst>
            <pc:docMk/>
            <pc:sldMk cId="2916652281" sldId="307"/>
            <ac:spMk id="17" creationId="{88AF50EF-A7B7-B090-74DC-70E502BEBC0C}"/>
          </ac:spMkLst>
        </pc:spChg>
        <pc:spChg chg="add mod">
          <ac:chgData name="Juan David Martinez Vargas" userId="c632008b-f998-4b6d-b45a-5c056b487435" providerId="ADAL" clId="{A0F9FE3E-7431-4935-BA7A-C9253053EA4B}" dt="2023-08-01T15:37:14.291" v="3288" actId="179"/>
          <ac:spMkLst>
            <pc:docMk/>
            <pc:sldMk cId="2916652281" sldId="307"/>
            <ac:spMk id="20" creationId="{660AA441-6E2E-5D05-DCD3-4060EE68B5A6}"/>
          </ac:spMkLst>
        </pc:spChg>
        <pc:spChg chg="add mod">
          <ac:chgData name="Juan David Martinez Vargas" userId="c632008b-f998-4b6d-b45a-5c056b487435" providerId="ADAL" clId="{A0F9FE3E-7431-4935-BA7A-C9253053EA4B}" dt="2023-08-01T15:38:34.531" v="3460" actId="20577"/>
          <ac:spMkLst>
            <pc:docMk/>
            <pc:sldMk cId="2916652281" sldId="307"/>
            <ac:spMk id="21" creationId="{34B75304-04EF-D1EA-EE6B-B2C2841F701F}"/>
          </ac:spMkLst>
        </pc:spChg>
        <pc:grpChg chg="add del mod">
          <ac:chgData name="Juan David Martinez Vargas" userId="c632008b-f998-4b6d-b45a-5c056b487435" providerId="ADAL" clId="{A0F9FE3E-7431-4935-BA7A-C9253053EA4B}" dt="2023-08-01T15:34:12.354" v="3038" actId="478"/>
          <ac:grpSpMkLst>
            <pc:docMk/>
            <pc:sldMk cId="2916652281" sldId="307"/>
            <ac:grpSpMk id="3" creationId="{CD7C508D-1137-FA42-A51A-9687BBBD2860}"/>
          </ac:grpSpMkLst>
        </pc:grpChg>
        <pc:picChg chg="mod">
          <ac:chgData name="Juan David Martinez Vargas" userId="c632008b-f998-4b6d-b45a-5c056b487435" providerId="ADAL" clId="{A0F9FE3E-7431-4935-BA7A-C9253053EA4B}" dt="2023-08-01T15:34:06.450" v="3035"/>
          <ac:picMkLst>
            <pc:docMk/>
            <pc:sldMk cId="2916652281" sldId="307"/>
            <ac:picMk id="4" creationId="{863AD492-C760-F6C5-BF3A-486D36945F47}"/>
          </ac:picMkLst>
        </pc:picChg>
        <pc:picChg chg="add mod">
          <ac:chgData name="Juan David Martinez Vargas" userId="c632008b-f998-4b6d-b45a-5c056b487435" providerId="ADAL" clId="{A0F9FE3E-7431-4935-BA7A-C9253053EA4B}" dt="2023-08-01T15:34:50.733" v="3043" actId="1076"/>
          <ac:picMkLst>
            <pc:docMk/>
            <pc:sldMk cId="2916652281" sldId="307"/>
            <ac:picMk id="19" creationId="{40FE1C21-08EA-CB15-AFC2-7B7B47480EFF}"/>
          </ac:picMkLst>
        </pc:picChg>
      </pc:sldChg>
      <pc:sldChg chg="addSp delSp modSp new mod">
        <pc:chgData name="Juan David Martinez Vargas" userId="c632008b-f998-4b6d-b45a-5c056b487435" providerId="ADAL" clId="{A0F9FE3E-7431-4935-BA7A-C9253053EA4B}" dt="2023-08-01T15:51:39.797" v="4146" actId="20577"/>
        <pc:sldMkLst>
          <pc:docMk/>
          <pc:sldMk cId="1233404960" sldId="308"/>
        </pc:sldMkLst>
        <pc:spChg chg="add mod">
          <ac:chgData name="Juan David Martinez Vargas" userId="c632008b-f998-4b6d-b45a-5c056b487435" providerId="ADAL" clId="{A0F9FE3E-7431-4935-BA7A-C9253053EA4B}" dt="2023-08-01T15:38:59.728" v="3462"/>
          <ac:spMkLst>
            <pc:docMk/>
            <pc:sldMk cId="1233404960" sldId="308"/>
            <ac:spMk id="2" creationId="{D408E8C9-FC8C-49D5-0BBB-10DDFE8B8EB7}"/>
          </ac:spMkLst>
        </pc:spChg>
        <pc:spChg chg="add del mod">
          <ac:chgData name="Juan David Martinez Vargas" userId="c632008b-f998-4b6d-b45a-5c056b487435" providerId="ADAL" clId="{A0F9FE3E-7431-4935-BA7A-C9253053EA4B}" dt="2023-08-01T15:39:43.324" v="3464"/>
          <ac:spMkLst>
            <pc:docMk/>
            <pc:sldMk cId="1233404960" sldId="308"/>
            <ac:spMk id="3" creationId="{A424112C-B8B3-37F4-53D7-108D21ED4B5C}"/>
          </ac:spMkLst>
        </pc:spChg>
        <pc:spChg chg="add mod">
          <ac:chgData name="Juan David Martinez Vargas" userId="c632008b-f998-4b6d-b45a-5c056b487435" providerId="ADAL" clId="{A0F9FE3E-7431-4935-BA7A-C9253053EA4B}" dt="2023-08-01T15:51:39.797" v="4146" actId="20577"/>
          <ac:spMkLst>
            <pc:docMk/>
            <pc:sldMk cId="1233404960" sldId="308"/>
            <ac:spMk id="4" creationId="{F813F0A9-A5BC-7F29-AB29-12D7AAB30EC5}"/>
          </ac:spMkLst>
        </pc:spChg>
        <pc:spChg chg="add mod">
          <ac:chgData name="Juan David Martinez Vargas" userId="c632008b-f998-4b6d-b45a-5c056b487435" providerId="ADAL" clId="{A0F9FE3E-7431-4935-BA7A-C9253053EA4B}" dt="2023-08-01T15:50:53.016" v="3951" actId="1035"/>
          <ac:spMkLst>
            <pc:docMk/>
            <pc:sldMk cId="1233404960" sldId="308"/>
            <ac:spMk id="7" creationId="{133E3C1F-C7FE-1FB1-5702-D823E8CAE150}"/>
          </ac:spMkLst>
        </pc:spChg>
        <pc:spChg chg="add mod">
          <ac:chgData name="Juan David Martinez Vargas" userId="c632008b-f998-4b6d-b45a-5c056b487435" providerId="ADAL" clId="{A0F9FE3E-7431-4935-BA7A-C9253053EA4B}" dt="2023-08-01T15:50:53.016" v="3951" actId="1035"/>
          <ac:spMkLst>
            <pc:docMk/>
            <pc:sldMk cId="1233404960" sldId="308"/>
            <ac:spMk id="8" creationId="{9AF8D826-0AFD-7B7D-FC74-66265026F3E8}"/>
          </ac:spMkLst>
        </pc:spChg>
        <pc:spChg chg="add mod">
          <ac:chgData name="Juan David Martinez Vargas" userId="c632008b-f998-4b6d-b45a-5c056b487435" providerId="ADAL" clId="{A0F9FE3E-7431-4935-BA7A-C9253053EA4B}" dt="2023-08-01T15:50:53.016" v="3951" actId="1035"/>
          <ac:spMkLst>
            <pc:docMk/>
            <pc:sldMk cId="1233404960" sldId="308"/>
            <ac:spMk id="9" creationId="{C878708E-63C3-F8C9-1DA9-AEFFA9392CD5}"/>
          </ac:spMkLst>
        </pc:spChg>
        <pc:spChg chg="add mod">
          <ac:chgData name="Juan David Martinez Vargas" userId="c632008b-f998-4b6d-b45a-5c056b487435" providerId="ADAL" clId="{A0F9FE3E-7431-4935-BA7A-C9253053EA4B}" dt="2023-08-01T15:50:53.016" v="3951" actId="1035"/>
          <ac:spMkLst>
            <pc:docMk/>
            <pc:sldMk cId="1233404960" sldId="308"/>
            <ac:spMk id="10" creationId="{3AE38B52-CA05-62F1-61FC-6DE5898128C6}"/>
          </ac:spMkLst>
        </pc:spChg>
        <pc:spChg chg="add mod">
          <ac:chgData name="Juan David Martinez Vargas" userId="c632008b-f998-4b6d-b45a-5c056b487435" providerId="ADAL" clId="{A0F9FE3E-7431-4935-BA7A-C9253053EA4B}" dt="2023-08-01T15:50:53.016" v="3951" actId="1035"/>
          <ac:spMkLst>
            <pc:docMk/>
            <pc:sldMk cId="1233404960" sldId="308"/>
            <ac:spMk id="11" creationId="{DE9FCE5A-B8AE-4848-5448-B35D72E1A153}"/>
          </ac:spMkLst>
        </pc:spChg>
        <pc:spChg chg="add mod">
          <ac:chgData name="Juan David Martinez Vargas" userId="c632008b-f998-4b6d-b45a-5c056b487435" providerId="ADAL" clId="{A0F9FE3E-7431-4935-BA7A-C9253053EA4B}" dt="2023-08-01T15:50:53.016" v="3951" actId="1035"/>
          <ac:spMkLst>
            <pc:docMk/>
            <pc:sldMk cId="1233404960" sldId="308"/>
            <ac:spMk id="12" creationId="{D8835B00-AEC0-F606-6386-1E11621F3402}"/>
          </ac:spMkLst>
        </pc:spChg>
        <pc:spChg chg="add mod">
          <ac:chgData name="Juan David Martinez Vargas" userId="c632008b-f998-4b6d-b45a-5c056b487435" providerId="ADAL" clId="{A0F9FE3E-7431-4935-BA7A-C9253053EA4B}" dt="2023-08-01T15:50:53.016" v="3951" actId="1035"/>
          <ac:spMkLst>
            <pc:docMk/>
            <pc:sldMk cId="1233404960" sldId="308"/>
            <ac:spMk id="13" creationId="{C2224633-5112-AD33-B70E-0361B20E436A}"/>
          </ac:spMkLst>
        </pc:spChg>
        <pc:spChg chg="add mod">
          <ac:chgData name="Juan David Martinez Vargas" userId="c632008b-f998-4b6d-b45a-5c056b487435" providerId="ADAL" clId="{A0F9FE3E-7431-4935-BA7A-C9253053EA4B}" dt="2023-08-01T15:50:53.016" v="3951" actId="1035"/>
          <ac:spMkLst>
            <pc:docMk/>
            <pc:sldMk cId="1233404960" sldId="308"/>
            <ac:spMk id="14" creationId="{F36B416C-6CC9-25D2-9E70-544196A9536F}"/>
          </ac:spMkLst>
        </pc:spChg>
        <pc:graphicFrameChg chg="add del mod modGraphic">
          <ac:chgData name="Juan David Martinez Vargas" userId="c632008b-f998-4b6d-b45a-5c056b487435" providerId="ADAL" clId="{A0F9FE3E-7431-4935-BA7A-C9253053EA4B}" dt="2023-08-01T15:40:55.271" v="3524" actId="1032"/>
          <ac:graphicFrameMkLst>
            <pc:docMk/>
            <pc:sldMk cId="1233404960" sldId="308"/>
            <ac:graphicFrameMk id="5" creationId="{290C2D0C-28E8-B5B7-0FBD-F69BF16D06FA}"/>
          </ac:graphicFrameMkLst>
        </pc:graphicFrameChg>
        <pc:graphicFrameChg chg="add del mod modGraphic">
          <ac:chgData name="Juan David Martinez Vargas" userId="c632008b-f998-4b6d-b45a-5c056b487435" providerId="ADAL" clId="{A0F9FE3E-7431-4935-BA7A-C9253053EA4B}" dt="2023-08-01T15:43:24.859" v="3550" actId="478"/>
          <ac:graphicFrameMkLst>
            <pc:docMk/>
            <pc:sldMk cId="1233404960" sldId="308"/>
            <ac:graphicFrameMk id="6" creationId="{790A8F99-FF19-DFA7-AEFB-66BA05F0872C}"/>
          </ac:graphicFrameMkLst>
        </pc:graphicFrameChg>
      </pc:sldChg>
      <pc:sldChg chg="del">
        <pc:chgData name="Juan David Martinez Vargas" userId="c632008b-f998-4b6d-b45a-5c056b487435" providerId="ADAL" clId="{A0F9FE3E-7431-4935-BA7A-C9253053EA4B}" dt="2023-08-01T13:29:37.379" v="10" actId="47"/>
        <pc:sldMkLst>
          <pc:docMk/>
          <pc:sldMk cId="2244631796" sldId="308"/>
        </pc:sldMkLst>
      </pc:sldChg>
      <pc:sldChg chg="del">
        <pc:chgData name="Juan David Martinez Vargas" userId="c632008b-f998-4b6d-b45a-5c056b487435" providerId="ADAL" clId="{A0F9FE3E-7431-4935-BA7A-C9253053EA4B}" dt="2023-08-01T13:29:40.276" v="19" actId="47"/>
        <pc:sldMkLst>
          <pc:docMk/>
          <pc:sldMk cId="856402454" sldId="309"/>
        </pc:sldMkLst>
      </pc:sldChg>
      <pc:sldChg chg="del">
        <pc:chgData name="Juan David Martinez Vargas" userId="c632008b-f998-4b6d-b45a-5c056b487435" providerId="ADAL" clId="{A0F9FE3E-7431-4935-BA7A-C9253053EA4B}" dt="2023-08-01T13:29:43.328" v="28" actId="47"/>
        <pc:sldMkLst>
          <pc:docMk/>
          <pc:sldMk cId="3082267878" sldId="310"/>
        </pc:sldMkLst>
      </pc:sldChg>
      <pc:sldChg chg="del">
        <pc:chgData name="Juan David Martinez Vargas" userId="c632008b-f998-4b6d-b45a-5c056b487435" providerId="ADAL" clId="{A0F9FE3E-7431-4935-BA7A-C9253053EA4B}" dt="2023-08-01T13:29:43.661" v="29" actId="47"/>
        <pc:sldMkLst>
          <pc:docMk/>
          <pc:sldMk cId="1452116384" sldId="311"/>
        </pc:sldMkLst>
      </pc:sldChg>
      <pc:sldChg chg="del">
        <pc:chgData name="Juan David Martinez Vargas" userId="c632008b-f998-4b6d-b45a-5c056b487435" providerId="ADAL" clId="{A0F9FE3E-7431-4935-BA7A-C9253053EA4B}" dt="2023-08-01T13:29:43.980" v="30" actId="47"/>
        <pc:sldMkLst>
          <pc:docMk/>
          <pc:sldMk cId="2765681003" sldId="312"/>
        </pc:sldMkLst>
      </pc:sldChg>
      <pc:sldChg chg="del">
        <pc:chgData name="Juan David Martinez Vargas" userId="c632008b-f998-4b6d-b45a-5c056b487435" providerId="ADAL" clId="{A0F9FE3E-7431-4935-BA7A-C9253053EA4B}" dt="2023-08-01T13:29:44.325" v="31" actId="47"/>
        <pc:sldMkLst>
          <pc:docMk/>
          <pc:sldMk cId="3979652440" sldId="313"/>
        </pc:sldMkLst>
      </pc:sldChg>
      <pc:sldChg chg="del">
        <pc:chgData name="Juan David Martinez Vargas" userId="c632008b-f998-4b6d-b45a-5c056b487435" providerId="ADAL" clId="{A0F9FE3E-7431-4935-BA7A-C9253053EA4B}" dt="2023-08-01T13:29:44.674" v="32" actId="47"/>
        <pc:sldMkLst>
          <pc:docMk/>
          <pc:sldMk cId="1131726112" sldId="314"/>
        </pc:sldMkLst>
      </pc:sldChg>
      <pc:sldChg chg="del">
        <pc:chgData name="Juan David Martinez Vargas" userId="c632008b-f998-4b6d-b45a-5c056b487435" providerId="ADAL" clId="{A0F9FE3E-7431-4935-BA7A-C9253053EA4B}" dt="2023-08-01T13:29:45.053" v="33" actId="47"/>
        <pc:sldMkLst>
          <pc:docMk/>
          <pc:sldMk cId="2103030846" sldId="316"/>
        </pc:sldMkLst>
      </pc:sldChg>
      <pc:sldChg chg="del">
        <pc:chgData name="Juan David Martinez Vargas" userId="c632008b-f998-4b6d-b45a-5c056b487435" providerId="ADAL" clId="{A0F9FE3E-7431-4935-BA7A-C9253053EA4B}" dt="2023-08-01T13:29:45.800" v="35" actId="47"/>
        <pc:sldMkLst>
          <pc:docMk/>
          <pc:sldMk cId="3958522178" sldId="317"/>
        </pc:sldMkLst>
      </pc:sldChg>
      <pc:sldChg chg="del">
        <pc:chgData name="Juan David Martinez Vargas" userId="c632008b-f998-4b6d-b45a-5c056b487435" providerId="ADAL" clId="{A0F9FE3E-7431-4935-BA7A-C9253053EA4B}" dt="2023-08-01T13:29:45.424" v="34" actId="47"/>
        <pc:sldMkLst>
          <pc:docMk/>
          <pc:sldMk cId="4133083359" sldId="318"/>
        </pc:sldMkLst>
      </pc:sldChg>
      <pc:sldChg chg="del">
        <pc:chgData name="Juan David Martinez Vargas" userId="c632008b-f998-4b6d-b45a-5c056b487435" providerId="ADAL" clId="{A0F9FE3E-7431-4935-BA7A-C9253053EA4B}" dt="2023-08-01T13:29:46.182" v="36" actId="47"/>
        <pc:sldMkLst>
          <pc:docMk/>
          <pc:sldMk cId="2032302514" sldId="319"/>
        </pc:sldMkLst>
      </pc:sldChg>
      <pc:sldChg chg="del">
        <pc:chgData name="Juan David Martinez Vargas" userId="c632008b-f998-4b6d-b45a-5c056b487435" providerId="ADAL" clId="{A0F9FE3E-7431-4935-BA7A-C9253053EA4B}" dt="2023-08-01T13:29:46.558" v="37" actId="47"/>
        <pc:sldMkLst>
          <pc:docMk/>
          <pc:sldMk cId="3718267643" sldId="320"/>
        </pc:sldMkLst>
      </pc:sldChg>
      <pc:sldChg chg="del">
        <pc:chgData name="Juan David Martinez Vargas" userId="c632008b-f998-4b6d-b45a-5c056b487435" providerId="ADAL" clId="{A0F9FE3E-7431-4935-BA7A-C9253053EA4B}" dt="2023-08-01T13:29:47.450" v="39" actId="47"/>
        <pc:sldMkLst>
          <pc:docMk/>
          <pc:sldMk cId="989251454" sldId="321"/>
        </pc:sldMkLst>
      </pc:sldChg>
      <pc:sldChg chg="del">
        <pc:chgData name="Juan David Martinez Vargas" userId="c632008b-f998-4b6d-b45a-5c056b487435" providerId="ADAL" clId="{A0F9FE3E-7431-4935-BA7A-C9253053EA4B}" dt="2023-08-01T13:29:47.012" v="38" actId="47"/>
        <pc:sldMkLst>
          <pc:docMk/>
          <pc:sldMk cId="4016218318" sldId="322"/>
        </pc:sldMkLst>
      </pc:sldChg>
      <pc:sldChg chg="del">
        <pc:chgData name="Juan David Martinez Vargas" userId="c632008b-f998-4b6d-b45a-5c056b487435" providerId="ADAL" clId="{A0F9FE3E-7431-4935-BA7A-C9253053EA4B}" dt="2023-08-01T13:29:47.818" v="40" actId="47"/>
        <pc:sldMkLst>
          <pc:docMk/>
          <pc:sldMk cId="2158381377" sldId="323"/>
        </pc:sldMkLst>
      </pc:sldChg>
      <pc:sldChg chg="del">
        <pc:chgData name="Juan David Martinez Vargas" userId="c632008b-f998-4b6d-b45a-5c056b487435" providerId="ADAL" clId="{A0F9FE3E-7431-4935-BA7A-C9253053EA4B}" dt="2023-08-01T13:29:48.199" v="41" actId="47"/>
        <pc:sldMkLst>
          <pc:docMk/>
          <pc:sldMk cId="1915536934" sldId="324"/>
        </pc:sldMkLst>
      </pc:sldChg>
      <pc:sldChg chg="del">
        <pc:chgData name="Juan David Martinez Vargas" userId="c632008b-f998-4b6d-b45a-5c056b487435" providerId="ADAL" clId="{A0F9FE3E-7431-4935-BA7A-C9253053EA4B}" dt="2023-08-01T13:29:48.590" v="42" actId="47"/>
        <pc:sldMkLst>
          <pc:docMk/>
          <pc:sldMk cId="1881351280" sldId="325"/>
        </pc:sldMkLst>
      </pc:sldChg>
    </pc:docChg>
  </pc:docChgLst>
  <pc:docChgLst>
    <pc:chgData name="JUAN DAVID MARTINEZ VARGAS" userId="c632008b-f998-4b6d-b45a-5c056b487435" providerId="ADAL" clId="{4B293131-8BF4-425E-8F9D-60BC5B67ED28}"/>
    <pc:docChg chg="undo custSel addSld delSld modSld sldOrd">
      <pc:chgData name="JUAN DAVID MARTINEZ VARGAS" userId="c632008b-f998-4b6d-b45a-5c056b487435" providerId="ADAL" clId="{4B293131-8BF4-425E-8F9D-60BC5B67ED28}" dt="2023-03-27T17:32:31.414" v="5341" actId="2711"/>
      <pc:docMkLst>
        <pc:docMk/>
      </pc:docMkLst>
      <pc:sldChg chg="modSp mod">
        <pc:chgData name="JUAN DAVID MARTINEZ VARGAS" userId="c632008b-f998-4b6d-b45a-5c056b487435" providerId="ADAL" clId="{4B293131-8BF4-425E-8F9D-60BC5B67ED28}" dt="2023-03-27T14:27:07.608" v="0" actId="20577"/>
        <pc:sldMkLst>
          <pc:docMk/>
          <pc:sldMk cId="0" sldId="256"/>
        </pc:sldMkLst>
        <pc:spChg chg="mod">
          <ac:chgData name="JUAN DAVID MARTINEZ VARGAS" userId="c632008b-f998-4b6d-b45a-5c056b487435" providerId="ADAL" clId="{4B293131-8BF4-425E-8F9D-60BC5B67ED28}" dt="2023-03-27T14:27:07.608" v="0" actId="20577"/>
          <ac:spMkLst>
            <pc:docMk/>
            <pc:sldMk cId="0" sldId="256"/>
            <ac:spMk id="54" creationId="{00000000-0000-0000-0000-000000000000}"/>
          </ac:spMkLst>
        </pc:spChg>
      </pc:sldChg>
      <pc:sldChg chg="modSp mod">
        <pc:chgData name="JUAN DAVID MARTINEZ VARGAS" userId="c632008b-f998-4b6d-b45a-5c056b487435" providerId="ADAL" clId="{4B293131-8BF4-425E-8F9D-60BC5B67ED28}" dt="2023-03-27T14:28:43.020" v="187" actId="122"/>
        <pc:sldMkLst>
          <pc:docMk/>
          <pc:sldMk cId="0" sldId="257"/>
        </pc:sldMkLst>
        <pc:spChg chg="mod">
          <ac:chgData name="JUAN DAVID MARTINEZ VARGAS" userId="c632008b-f998-4b6d-b45a-5c056b487435" providerId="ADAL" clId="{4B293131-8BF4-425E-8F9D-60BC5B67ED28}" dt="2023-03-27T14:28:43.020" v="187" actId="122"/>
          <ac:spMkLst>
            <pc:docMk/>
            <pc:sldMk cId="0" sldId="257"/>
            <ac:spMk id="60" creationId="{00000000-0000-0000-0000-000000000000}"/>
          </ac:spMkLst>
        </pc:spChg>
      </pc:sldChg>
      <pc:sldChg chg="addSp delSp modSp mod">
        <pc:chgData name="JUAN DAVID MARTINEZ VARGAS" userId="c632008b-f998-4b6d-b45a-5c056b487435" providerId="ADAL" clId="{4B293131-8BF4-425E-8F9D-60BC5B67ED28}" dt="2023-03-27T15:21:17.713" v="1403" actId="2711"/>
        <pc:sldMkLst>
          <pc:docMk/>
          <pc:sldMk cId="0" sldId="258"/>
        </pc:sldMkLst>
        <pc:spChg chg="add del mod">
          <ac:chgData name="JUAN DAVID MARTINEZ VARGAS" userId="c632008b-f998-4b6d-b45a-5c056b487435" providerId="ADAL" clId="{4B293131-8BF4-425E-8F9D-60BC5B67ED28}" dt="2023-03-27T14:31:46.762" v="196" actId="478"/>
          <ac:spMkLst>
            <pc:docMk/>
            <pc:sldMk cId="0" sldId="258"/>
            <ac:spMk id="3" creationId="{0A4D0EA1-D552-4481-928C-646C41C75259}"/>
          </ac:spMkLst>
        </pc:spChg>
        <pc:spChg chg="add del mod">
          <ac:chgData name="JUAN DAVID MARTINEZ VARGAS" userId="c632008b-f998-4b6d-b45a-5c056b487435" providerId="ADAL" clId="{4B293131-8BF4-425E-8F9D-60BC5B67ED28}" dt="2023-03-27T14:31:48.317" v="197" actId="478"/>
          <ac:spMkLst>
            <pc:docMk/>
            <pc:sldMk cId="0" sldId="258"/>
            <ac:spMk id="5" creationId="{3A58824A-5C15-470F-90F1-0B8B2FEE3029}"/>
          </ac:spMkLst>
        </pc:spChg>
        <pc:spChg chg="add mod">
          <ac:chgData name="JUAN DAVID MARTINEZ VARGAS" userId="c632008b-f998-4b6d-b45a-5c056b487435" providerId="ADAL" clId="{4B293131-8BF4-425E-8F9D-60BC5B67ED28}" dt="2023-03-27T15:21:17.713" v="1403" actId="2711"/>
          <ac:spMkLst>
            <pc:docMk/>
            <pc:sldMk cId="0" sldId="258"/>
            <ac:spMk id="8" creationId="{BA24299A-EA1C-4F29-BA5F-8FDFCD667B98}"/>
          </ac:spMkLst>
        </pc:spChg>
        <pc:spChg chg="add mod">
          <ac:chgData name="JUAN DAVID MARTINEZ VARGAS" userId="c632008b-f998-4b6d-b45a-5c056b487435" providerId="ADAL" clId="{4B293131-8BF4-425E-8F9D-60BC5B67ED28}" dt="2023-03-27T14:56:12.385" v="927" actId="207"/>
          <ac:spMkLst>
            <pc:docMk/>
            <pc:sldMk cId="0" sldId="258"/>
            <ac:spMk id="9" creationId="{2FE9A2D9-99EF-42F3-A347-932B2024A277}"/>
          </ac:spMkLst>
        </pc:spChg>
        <pc:spChg chg="del mod">
          <ac:chgData name="JUAN DAVID MARTINEZ VARGAS" userId="c632008b-f998-4b6d-b45a-5c056b487435" providerId="ADAL" clId="{4B293131-8BF4-425E-8F9D-60BC5B67ED28}" dt="2023-03-27T14:31:43.756" v="194" actId="478"/>
          <ac:spMkLst>
            <pc:docMk/>
            <pc:sldMk cId="0" sldId="258"/>
            <ac:spMk id="67" creationId="{00000000-0000-0000-0000-000000000000}"/>
          </ac:spMkLst>
        </pc:spChg>
        <pc:spChg chg="del">
          <ac:chgData name="JUAN DAVID MARTINEZ VARGAS" userId="c632008b-f998-4b6d-b45a-5c056b487435" providerId="ADAL" clId="{4B293131-8BF4-425E-8F9D-60BC5B67ED28}" dt="2023-03-27T14:31:45.111" v="195" actId="478"/>
          <ac:spMkLst>
            <pc:docMk/>
            <pc:sldMk cId="0" sldId="258"/>
            <ac:spMk id="68" creationId="{00000000-0000-0000-0000-000000000000}"/>
          </ac:spMkLst>
        </pc:spChg>
      </pc:sldChg>
      <pc:sldChg chg="addSp modSp mod">
        <pc:chgData name="JUAN DAVID MARTINEZ VARGAS" userId="c632008b-f998-4b6d-b45a-5c056b487435" providerId="ADAL" clId="{4B293131-8BF4-425E-8F9D-60BC5B67ED28}" dt="2023-03-27T15:22:31.407" v="1413" actId="2711"/>
        <pc:sldMkLst>
          <pc:docMk/>
          <pc:sldMk cId="0" sldId="259"/>
        </pc:sldMkLst>
        <pc:spChg chg="mod">
          <ac:chgData name="JUAN DAVID MARTINEZ VARGAS" userId="c632008b-f998-4b6d-b45a-5c056b487435" providerId="ADAL" clId="{4B293131-8BF4-425E-8F9D-60BC5B67ED28}" dt="2023-03-27T15:22:31.407" v="1413" actId="2711"/>
          <ac:spMkLst>
            <pc:docMk/>
            <pc:sldMk cId="0" sldId="259"/>
            <ac:spMk id="3" creationId="{EF4DFC0C-CFDC-B593-C990-1F34B3191F05}"/>
          </ac:spMkLst>
        </pc:spChg>
        <pc:spChg chg="add mod">
          <ac:chgData name="JUAN DAVID MARTINEZ VARGAS" userId="c632008b-f998-4b6d-b45a-5c056b487435" providerId="ADAL" clId="{4B293131-8BF4-425E-8F9D-60BC5B67ED28}" dt="2023-03-27T15:00:48.882" v="999" actId="20577"/>
          <ac:spMkLst>
            <pc:docMk/>
            <pc:sldMk cId="0" sldId="259"/>
            <ac:spMk id="17" creationId="{DEECA403-5EDD-4539-88AA-4D2074687428}"/>
          </ac:spMkLst>
        </pc:spChg>
        <pc:spChg chg="mod">
          <ac:chgData name="JUAN DAVID MARTINEZ VARGAS" userId="c632008b-f998-4b6d-b45a-5c056b487435" providerId="ADAL" clId="{4B293131-8BF4-425E-8F9D-60BC5B67ED28}" dt="2023-03-27T15:22:14.329" v="1411" actId="1076"/>
          <ac:spMkLst>
            <pc:docMk/>
            <pc:sldMk cId="0" sldId="259"/>
            <ac:spMk id="78" creationId="{00000000-0000-0000-0000-000000000000}"/>
          </ac:spMkLst>
        </pc:spChg>
        <pc:spChg chg="mod">
          <ac:chgData name="JUAN DAVID MARTINEZ VARGAS" userId="c632008b-f998-4b6d-b45a-5c056b487435" providerId="ADAL" clId="{4B293131-8BF4-425E-8F9D-60BC5B67ED28}" dt="2023-03-27T15:22:17.654" v="1412" actId="1076"/>
          <ac:spMkLst>
            <pc:docMk/>
            <pc:sldMk cId="0" sldId="259"/>
            <ac:spMk id="81" creationId="{00000000-0000-0000-0000-000000000000}"/>
          </ac:spMkLst>
        </pc:spChg>
        <pc:spChg chg="mod">
          <ac:chgData name="JUAN DAVID MARTINEZ VARGAS" userId="c632008b-f998-4b6d-b45a-5c056b487435" providerId="ADAL" clId="{4B293131-8BF4-425E-8F9D-60BC5B67ED28}" dt="2023-03-27T15:22:12.160" v="1409" actId="14100"/>
          <ac:spMkLst>
            <pc:docMk/>
            <pc:sldMk cId="0" sldId="259"/>
            <ac:spMk id="82" creationId="{00000000-0000-0000-0000-000000000000}"/>
          </ac:spMkLst>
        </pc:spChg>
        <pc:spChg chg="mod">
          <ac:chgData name="JUAN DAVID MARTINEZ VARGAS" userId="c632008b-f998-4b6d-b45a-5c056b487435" providerId="ADAL" clId="{4B293131-8BF4-425E-8F9D-60BC5B67ED28}" dt="2023-03-27T15:22:12.160" v="1409" actId="14100"/>
          <ac:spMkLst>
            <pc:docMk/>
            <pc:sldMk cId="0" sldId="259"/>
            <ac:spMk id="83" creationId="{00000000-0000-0000-0000-000000000000}"/>
          </ac:spMkLst>
        </pc:spChg>
        <pc:spChg chg="mod">
          <ac:chgData name="JUAN DAVID MARTINEZ VARGAS" userId="c632008b-f998-4b6d-b45a-5c056b487435" providerId="ADAL" clId="{4B293131-8BF4-425E-8F9D-60BC5B67ED28}" dt="2023-03-27T15:22:12.160" v="1409" actId="14100"/>
          <ac:spMkLst>
            <pc:docMk/>
            <pc:sldMk cId="0" sldId="259"/>
            <ac:spMk id="84" creationId="{00000000-0000-0000-0000-000000000000}"/>
          </ac:spMkLst>
        </pc:spChg>
        <pc:spChg chg="mod">
          <ac:chgData name="JUAN DAVID MARTINEZ VARGAS" userId="c632008b-f998-4b6d-b45a-5c056b487435" providerId="ADAL" clId="{4B293131-8BF4-425E-8F9D-60BC5B67ED28}" dt="2023-03-27T15:22:12.160" v="1409" actId="14100"/>
          <ac:spMkLst>
            <pc:docMk/>
            <pc:sldMk cId="0" sldId="259"/>
            <ac:spMk id="85" creationId="{00000000-0000-0000-0000-000000000000}"/>
          </ac:spMkLst>
        </pc:spChg>
        <pc:spChg chg="mod">
          <ac:chgData name="JUAN DAVID MARTINEZ VARGAS" userId="c632008b-f998-4b6d-b45a-5c056b487435" providerId="ADAL" clId="{4B293131-8BF4-425E-8F9D-60BC5B67ED28}" dt="2023-03-27T15:22:12.160" v="1409" actId="14100"/>
          <ac:spMkLst>
            <pc:docMk/>
            <pc:sldMk cId="0" sldId="259"/>
            <ac:spMk id="86" creationId="{00000000-0000-0000-0000-000000000000}"/>
          </ac:spMkLst>
        </pc:spChg>
        <pc:spChg chg="mod">
          <ac:chgData name="JUAN DAVID MARTINEZ VARGAS" userId="c632008b-f998-4b6d-b45a-5c056b487435" providerId="ADAL" clId="{4B293131-8BF4-425E-8F9D-60BC5B67ED28}" dt="2023-03-27T15:22:12.160" v="1409" actId="14100"/>
          <ac:spMkLst>
            <pc:docMk/>
            <pc:sldMk cId="0" sldId="259"/>
            <ac:spMk id="87" creationId="{00000000-0000-0000-0000-000000000000}"/>
          </ac:spMkLst>
        </pc:spChg>
        <pc:spChg chg="mod">
          <ac:chgData name="JUAN DAVID MARTINEZ VARGAS" userId="c632008b-f998-4b6d-b45a-5c056b487435" providerId="ADAL" clId="{4B293131-8BF4-425E-8F9D-60BC5B67ED28}" dt="2023-03-27T15:22:12.160" v="1409" actId="14100"/>
          <ac:spMkLst>
            <pc:docMk/>
            <pc:sldMk cId="0" sldId="259"/>
            <ac:spMk id="88" creationId="{00000000-0000-0000-0000-000000000000}"/>
          </ac:spMkLst>
        </pc:spChg>
        <pc:grpChg chg="mod">
          <ac:chgData name="JUAN DAVID MARTINEZ VARGAS" userId="c632008b-f998-4b6d-b45a-5c056b487435" providerId="ADAL" clId="{4B293131-8BF4-425E-8F9D-60BC5B67ED28}" dt="2023-03-27T15:01:56.328" v="1034" actId="14100"/>
          <ac:grpSpMkLst>
            <pc:docMk/>
            <pc:sldMk cId="0" sldId="259"/>
            <ac:grpSpMk id="77" creationId="{00000000-0000-0000-0000-000000000000}"/>
          </ac:grpSpMkLst>
        </pc:grpChg>
      </pc:sldChg>
      <pc:sldChg chg="del">
        <pc:chgData name="JUAN DAVID MARTINEZ VARGAS" userId="c632008b-f998-4b6d-b45a-5c056b487435" providerId="ADAL" clId="{4B293131-8BF4-425E-8F9D-60BC5B67ED28}" dt="2023-03-27T14:31:59.851" v="199" actId="47"/>
        <pc:sldMkLst>
          <pc:docMk/>
          <pc:sldMk cId="0" sldId="260"/>
        </pc:sldMkLst>
      </pc:sldChg>
      <pc:sldChg chg="del">
        <pc:chgData name="JUAN DAVID MARTINEZ VARGAS" userId="c632008b-f998-4b6d-b45a-5c056b487435" providerId="ADAL" clId="{4B293131-8BF4-425E-8F9D-60BC5B67ED28}" dt="2023-03-27T14:32:07.093" v="200" actId="47"/>
        <pc:sldMkLst>
          <pc:docMk/>
          <pc:sldMk cId="0" sldId="261"/>
        </pc:sldMkLst>
      </pc:sldChg>
      <pc:sldChg chg="addSp modSp mod">
        <pc:chgData name="JUAN DAVID MARTINEZ VARGAS" userId="c632008b-f998-4b6d-b45a-5c056b487435" providerId="ADAL" clId="{4B293131-8BF4-425E-8F9D-60BC5B67ED28}" dt="2023-03-27T15:20:54.076" v="1402" actId="20577"/>
        <pc:sldMkLst>
          <pc:docMk/>
          <pc:sldMk cId="0" sldId="262"/>
        </pc:sldMkLst>
        <pc:spChg chg="add mod">
          <ac:chgData name="JUAN DAVID MARTINEZ VARGAS" userId="c632008b-f998-4b6d-b45a-5c056b487435" providerId="ADAL" clId="{4B293131-8BF4-425E-8F9D-60BC5B67ED28}" dt="2023-03-27T15:20:54.076" v="1402" actId="20577"/>
          <ac:spMkLst>
            <pc:docMk/>
            <pc:sldMk cId="0" sldId="262"/>
            <ac:spMk id="23" creationId="{40DE5761-A914-401A-99B2-7A87C086DDB6}"/>
          </ac:spMkLst>
        </pc:spChg>
      </pc:sldChg>
      <pc:sldChg chg="addSp modSp del">
        <pc:chgData name="JUAN DAVID MARTINEZ VARGAS" userId="c632008b-f998-4b6d-b45a-5c056b487435" providerId="ADAL" clId="{4B293131-8BF4-425E-8F9D-60BC5B67ED28}" dt="2023-03-27T15:23:35.688" v="1419" actId="47"/>
        <pc:sldMkLst>
          <pc:docMk/>
          <pc:sldMk cId="0" sldId="263"/>
        </pc:sldMkLst>
        <pc:spChg chg="add mod">
          <ac:chgData name="JUAN DAVID MARTINEZ VARGAS" userId="c632008b-f998-4b6d-b45a-5c056b487435" providerId="ADAL" clId="{4B293131-8BF4-425E-8F9D-60BC5B67ED28}" dt="2023-03-27T15:23:10.575" v="1416"/>
          <ac:spMkLst>
            <pc:docMk/>
            <pc:sldMk cId="0" sldId="263"/>
            <ac:spMk id="20" creationId="{202B899D-465D-4264-B60E-4F08C0BBDE5B}"/>
          </ac:spMkLst>
        </pc:spChg>
      </pc:sldChg>
      <pc:sldChg chg="addSp delSp modSp del mod">
        <pc:chgData name="JUAN DAVID MARTINEZ VARGAS" userId="c632008b-f998-4b6d-b45a-5c056b487435" providerId="ADAL" clId="{4B293131-8BF4-425E-8F9D-60BC5B67ED28}" dt="2023-03-27T16:18:15.681" v="1707" actId="47"/>
        <pc:sldMkLst>
          <pc:docMk/>
          <pc:sldMk cId="0" sldId="264"/>
        </pc:sldMkLst>
        <pc:spChg chg="del">
          <ac:chgData name="JUAN DAVID MARTINEZ VARGAS" userId="c632008b-f998-4b6d-b45a-5c056b487435" providerId="ADAL" clId="{4B293131-8BF4-425E-8F9D-60BC5B67ED28}" dt="2023-03-27T14:35:59.133" v="453" actId="478"/>
          <ac:spMkLst>
            <pc:docMk/>
            <pc:sldMk cId="0" sldId="264"/>
            <ac:spMk id="2" creationId="{49CDD844-20DD-5CDE-D6CE-1706228B3B62}"/>
          </ac:spMkLst>
        </pc:spChg>
        <pc:spChg chg="add mod">
          <ac:chgData name="JUAN DAVID MARTINEZ VARGAS" userId="c632008b-f998-4b6d-b45a-5c056b487435" providerId="ADAL" clId="{4B293131-8BF4-425E-8F9D-60BC5B67ED28}" dt="2023-03-27T16:12:31.776" v="1442"/>
          <ac:spMkLst>
            <pc:docMk/>
            <pc:sldMk cId="0" sldId="264"/>
            <ac:spMk id="8" creationId="{79A74BC5-DF84-4F12-9683-90C752F987FF}"/>
          </ac:spMkLst>
        </pc:spChg>
        <pc:spChg chg="del">
          <ac:chgData name="JUAN DAVID MARTINEZ VARGAS" userId="c632008b-f998-4b6d-b45a-5c056b487435" providerId="ADAL" clId="{4B293131-8BF4-425E-8F9D-60BC5B67ED28}" dt="2023-03-27T14:36:38.509" v="468" actId="478"/>
          <ac:spMkLst>
            <pc:docMk/>
            <pc:sldMk cId="0" sldId="264"/>
            <ac:spMk id="175" creationId="{00000000-0000-0000-0000-000000000000}"/>
          </ac:spMkLst>
        </pc:spChg>
        <pc:spChg chg="del">
          <ac:chgData name="JUAN DAVID MARTINEZ VARGAS" userId="c632008b-f998-4b6d-b45a-5c056b487435" providerId="ADAL" clId="{4B293131-8BF4-425E-8F9D-60BC5B67ED28}" dt="2023-03-27T14:36:39.997" v="469" actId="478"/>
          <ac:spMkLst>
            <pc:docMk/>
            <pc:sldMk cId="0" sldId="264"/>
            <ac:spMk id="176" creationId="{00000000-0000-0000-0000-000000000000}"/>
          </ac:spMkLst>
        </pc:spChg>
        <pc:spChg chg="del mod">
          <ac:chgData name="JUAN DAVID MARTINEZ VARGAS" userId="c632008b-f998-4b6d-b45a-5c056b487435" providerId="ADAL" clId="{4B293131-8BF4-425E-8F9D-60BC5B67ED28}" dt="2023-03-27T14:36:37.778" v="467" actId="478"/>
          <ac:spMkLst>
            <pc:docMk/>
            <pc:sldMk cId="0" sldId="264"/>
            <ac:spMk id="177" creationId="{00000000-0000-0000-0000-000000000000}"/>
          </ac:spMkLst>
        </pc:spChg>
        <pc:picChg chg="del">
          <ac:chgData name="JUAN DAVID MARTINEZ VARGAS" userId="c632008b-f998-4b6d-b45a-5c056b487435" providerId="ADAL" clId="{4B293131-8BF4-425E-8F9D-60BC5B67ED28}" dt="2023-03-27T14:36:34.775" v="465" actId="478"/>
          <ac:picMkLst>
            <pc:docMk/>
            <pc:sldMk cId="0" sldId="264"/>
            <ac:picMk id="173" creationId="{00000000-0000-0000-0000-000000000000}"/>
          </ac:picMkLst>
        </pc:picChg>
      </pc:sldChg>
      <pc:sldChg chg="del">
        <pc:chgData name="JUAN DAVID MARTINEZ VARGAS" userId="c632008b-f998-4b6d-b45a-5c056b487435" providerId="ADAL" clId="{4B293131-8BF4-425E-8F9D-60BC5B67ED28}" dt="2023-03-27T14:36:02.593" v="454" actId="47"/>
        <pc:sldMkLst>
          <pc:docMk/>
          <pc:sldMk cId="0" sldId="265"/>
        </pc:sldMkLst>
      </pc:sldChg>
      <pc:sldChg chg="del">
        <pc:chgData name="JUAN DAVID MARTINEZ VARGAS" userId="c632008b-f998-4b6d-b45a-5c056b487435" providerId="ADAL" clId="{4B293131-8BF4-425E-8F9D-60BC5B67ED28}" dt="2023-03-27T14:36:03.893" v="455" actId="47"/>
        <pc:sldMkLst>
          <pc:docMk/>
          <pc:sldMk cId="0" sldId="266"/>
        </pc:sldMkLst>
      </pc:sldChg>
      <pc:sldChg chg="del">
        <pc:chgData name="JUAN DAVID MARTINEZ VARGAS" userId="c632008b-f998-4b6d-b45a-5c056b487435" providerId="ADAL" clId="{4B293131-8BF4-425E-8F9D-60BC5B67ED28}" dt="2023-03-27T14:36:05.444" v="456" actId="47"/>
        <pc:sldMkLst>
          <pc:docMk/>
          <pc:sldMk cId="0" sldId="267"/>
        </pc:sldMkLst>
      </pc:sldChg>
      <pc:sldChg chg="del">
        <pc:chgData name="JUAN DAVID MARTINEZ VARGAS" userId="c632008b-f998-4b6d-b45a-5c056b487435" providerId="ADAL" clId="{4B293131-8BF4-425E-8F9D-60BC5B67ED28}" dt="2023-03-27T14:36:06.906" v="457" actId="47"/>
        <pc:sldMkLst>
          <pc:docMk/>
          <pc:sldMk cId="0" sldId="268"/>
        </pc:sldMkLst>
      </pc:sldChg>
      <pc:sldChg chg="del">
        <pc:chgData name="JUAN DAVID MARTINEZ VARGAS" userId="c632008b-f998-4b6d-b45a-5c056b487435" providerId="ADAL" clId="{4B293131-8BF4-425E-8F9D-60BC5B67ED28}" dt="2023-03-27T14:36:08.233" v="458" actId="47"/>
        <pc:sldMkLst>
          <pc:docMk/>
          <pc:sldMk cId="0" sldId="269"/>
        </pc:sldMkLst>
      </pc:sldChg>
      <pc:sldChg chg="del">
        <pc:chgData name="JUAN DAVID MARTINEZ VARGAS" userId="c632008b-f998-4b6d-b45a-5c056b487435" providerId="ADAL" clId="{4B293131-8BF4-425E-8F9D-60BC5B67ED28}" dt="2023-03-27T14:36:11.521" v="459" actId="47"/>
        <pc:sldMkLst>
          <pc:docMk/>
          <pc:sldMk cId="0" sldId="270"/>
        </pc:sldMkLst>
      </pc:sldChg>
      <pc:sldChg chg="del">
        <pc:chgData name="JUAN DAVID MARTINEZ VARGAS" userId="c632008b-f998-4b6d-b45a-5c056b487435" providerId="ADAL" clId="{4B293131-8BF4-425E-8F9D-60BC5B67ED28}" dt="2023-03-27T14:36:13.621" v="460" actId="47"/>
        <pc:sldMkLst>
          <pc:docMk/>
          <pc:sldMk cId="0" sldId="271"/>
        </pc:sldMkLst>
      </pc:sldChg>
      <pc:sldChg chg="del">
        <pc:chgData name="JUAN DAVID MARTINEZ VARGAS" userId="c632008b-f998-4b6d-b45a-5c056b487435" providerId="ADAL" clId="{4B293131-8BF4-425E-8F9D-60BC5B67ED28}" dt="2023-03-27T14:36:14.656" v="461" actId="47"/>
        <pc:sldMkLst>
          <pc:docMk/>
          <pc:sldMk cId="0" sldId="272"/>
        </pc:sldMkLst>
      </pc:sldChg>
      <pc:sldChg chg="del">
        <pc:chgData name="JUAN DAVID MARTINEZ VARGAS" userId="c632008b-f998-4b6d-b45a-5c056b487435" providerId="ADAL" clId="{4B293131-8BF4-425E-8F9D-60BC5B67ED28}" dt="2023-03-27T14:36:17.205" v="462" actId="47"/>
        <pc:sldMkLst>
          <pc:docMk/>
          <pc:sldMk cId="0" sldId="273"/>
        </pc:sldMkLst>
      </pc:sldChg>
      <pc:sldChg chg="del">
        <pc:chgData name="JUAN DAVID MARTINEZ VARGAS" userId="c632008b-f998-4b6d-b45a-5c056b487435" providerId="ADAL" clId="{4B293131-8BF4-425E-8F9D-60BC5B67ED28}" dt="2023-03-27T14:36:26.434" v="463" actId="47"/>
        <pc:sldMkLst>
          <pc:docMk/>
          <pc:sldMk cId="0" sldId="274"/>
        </pc:sldMkLst>
      </pc:sldChg>
      <pc:sldChg chg="modSp mod">
        <pc:chgData name="JUAN DAVID MARTINEZ VARGAS" userId="c632008b-f998-4b6d-b45a-5c056b487435" providerId="ADAL" clId="{4B293131-8BF4-425E-8F9D-60BC5B67ED28}" dt="2023-03-27T16:45:24.079" v="2411" actId="108"/>
        <pc:sldMkLst>
          <pc:docMk/>
          <pc:sldMk cId="0" sldId="275"/>
        </pc:sldMkLst>
        <pc:spChg chg="mod">
          <ac:chgData name="JUAN DAVID MARTINEZ VARGAS" userId="c632008b-f998-4b6d-b45a-5c056b487435" providerId="ADAL" clId="{4B293131-8BF4-425E-8F9D-60BC5B67ED28}" dt="2023-03-27T16:45:24.079" v="2411" actId="108"/>
          <ac:spMkLst>
            <pc:docMk/>
            <pc:sldMk cId="0" sldId="275"/>
            <ac:spMk id="2" creationId="{B514D0B7-0764-9441-B457-37408B98BDD1}"/>
          </ac:spMkLst>
        </pc:spChg>
      </pc:sldChg>
      <pc:sldChg chg="del">
        <pc:chgData name="JUAN DAVID MARTINEZ VARGAS" userId="c632008b-f998-4b6d-b45a-5c056b487435" providerId="ADAL" clId="{4B293131-8BF4-425E-8F9D-60BC5B67ED28}" dt="2023-03-27T14:36:30.850" v="464" actId="47"/>
        <pc:sldMkLst>
          <pc:docMk/>
          <pc:sldMk cId="1201582211" sldId="276"/>
        </pc:sldMkLst>
        <pc:spChg chg="del">
          <ac:chgData name="JUAN DAVID MARTINEZ VARGAS" userId="c632008b-f998-4b6d-b45a-5c056b487435" providerId="ADAL" clId="{4B293131-8BF4-425E-8F9D-60BC5B67ED28}" dt="2023-03-27T14:43:47.227" v="506" actId="478"/>
          <ac:spMkLst>
            <pc:docMk/>
            <pc:sldMk cId="1201582211" sldId="276"/>
            <ac:spMk id="3" creationId="{EF4DFC0C-CFDC-B593-C990-1F34B3191F05}"/>
          </ac:spMkLst>
        </pc:spChg>
        <pc:spChg chg="add mod">
          <ac:chgData name="JUAN DAVID MARTINEZ VARGAS" userId="c632008b-f998-4b6d-b45a-5c056b487435" providerId="ADAL" clId="{4B293131-8BF4-425E-8F9D-60BC5B67ED28}" dt="2023-03-27T14:49:18.412" v="630" actId="108"/>
          <ac:spMkLst>
            <pc:docMk/>
            <pc:sldMk cId="1201582211" sldId="276"/>
            <ac:spMk id="17" creationId="{9862BB7E-329A-4AC1-A169-FE0091FEEA3E}"/>
          </ac:spMkLst>
        </pc:spChg>
        <pc:spChg chg="add mod">
          <ac:chgData name="JUAN DAVID MARTINEZ VARGAS" userId="c632008b-f998-4b6d-b45a-5c056b487435" providerId="ADAL" clId="{4B293131-8BF4-425E-8F9D-60BC5B67ED28}" dt="2023-03-27T15:21:33.294" v="1404" actId="2711"/>
          <ac:spMkLst>
            <pc:docMk/>
            <pc:sldMk cId="1201582211" sldId="276"/>
            <ac:spMk id="19" creationId="{3FE4923B-8F99-4C33-B289-8DDC7BCAD348}"/>
          </ac:spMkLst>
        </pc:spChg>
        <pc:spChg chg="add mod">
          <ac:chgData name="JUAN DAVID MARTINEZ VARGAS" userId="c632008b-f998-4b6d-b45a-5c056b487435" providerId="ADAL" clId="{4B293131-8BF4-425E-8F9D-60BC5B67ED28}" dt="2023-03-27T15:21:42.900" v="1405" actId="2711"/>
          <ac:spMkLst>
            <pc:docMk/>
            <pc:sldMk cId="1201582211" sldId="276"/>
            <ac:spMk id="21" creationId="{7D7F43A6-2FB4-4D68-B870-5D276AF7428C}"/>
          </ac:spMkLst>
        </pc:spChg>
        <pc:spChg chg="add mod">
          <ac:chgData name="JUAN DAVID MARTINEZ VARGAS" userId="c632008b-f998-4b6d-b45a-5c056b487435" providerId="ADAL" clId="{4B293131-8BF4-425E-8F9D-60BC5B67ED28}" dt="2023-03-27T15:21:42.900" v="1405" actId="2711"/>
          <ac:spMkLst>
            <pc:docMk/>
            <pc:sldMk cId="1201582211" sldId="276"/>
            <ac:spMk id="22" creationId="{857A8FA5-9D9E-4752-B0C0-23336280D720}"/>
          </ac:spMkLst>
        </pc:spChg>
        <pc:grpChg chg="del">
          <ac:chgData name="JUAN DAVID MARTINEZ VARGAS" userId="c632008b-f998-4b6d-b45a-5c056b487435" providerId="ADAL" clId="{4B293131-8BF4-425E-8F9D-60BC5B67ED28}" dt="2023-03-27T14:43:48.572" v="507" actId="478"/>
          <ac:grpSpMkLst>
            <pc:docMk/>
            <pc:sldMk cId="1201582211" sldId="276"/>
            <ac:grpSpMk id="77" creationId="{00000000-0000-0000-0000-000000000000}"/>
          </ac:grpSpMkLst>
        </pc:grpChg>
        <pc:picChg chg="add mod">
          <ac:chgData name="JUAN DAVID MARTINEZ VARGAS" userId="c632008b-f998-4b6d-b45a-5c056b487435" providerId="ADAL" clId="{4B293131-8BF4-425E-8F9D-60BC5B67ED28}" dt="2023-03-27T14:48:35.242" v="623" actId="1076"/>
          <ac:picMkLst>
            <pc:docMk/>
            <pc:sldMk cId="1201582211" sldId="276"/>
            <ac:picMk id="18" creationId="{8D7F09BA-99CA-4622-A873-AEC1418A6AB9}"/>
          </ac:picMkLst>
        </pc:picChg>
        <pc:picChg chg="add mod">
          <ac:chgData name="JUAN DAVID MARTINEZ VARGAS" userId="c632008b-f998-4b6d-b45a-5c056b487435" providerId="ADAL" clId="{4B293131-8BF4-425E-8F9D-60BC5B67ED28}" dt="2023-03-27T14:48:43.144" v="627" actId="1076"/>
          <ac:picMkLst>
            <pc:docMk/>
            <pc:sldMk cId="1201582211" sldId="276"/>
            <ac:picMk id="20" creationId="{B235F239-2520-4A75-8BDA-8B0875DEC7A5}"/>
          </ac:picMkLst>
        </pc:picChg>
      </pc:sldChg>
      <pc:sldChg chg="new del">
        <pc:chgData name="JUAN DAVID MARTINEZ VARGAS" userId="c632008b-f998-4b6d-b45a-5c056b487435" providerId="ADAL" clId="{4B293131-8BF4-425E-8F9D-60BC5B67ED28}" dt="2023-03-27T14:43:07.607" v="471" actId="47"/>
        <pc:sldMkLst>
          <pc:docMk/>
          <pc:sldMk cId="2461310777" sldId="276"/>
        </pc:sldMkLst>
      </pc:sldChg>
      <pc:sldChg chg="add del">
        <pc:chgData name="JUAN DAVID MARTINEZ VARGAS" userId="c632008b-f998-4b6d-b45a-5c056b487435" providerId="ADAL" clId="{4B293131-8BF4-425E-8F9D-60BC5B67ED28}" dt="2023-03-27T14:43:24.204" v="474"/>
        <pc:sldMkLst>
          <pc:docMk/>
          <pc:sldMk cId="858759748" sldId="277"/>
        </pc:sldMkLst>
      </pc:sldChg>
      <pc:sldChg chg="addSp modSp new del mod">
        <pc:chgData name="JUAN DAVID MARTINEZ VARGAS" userId="c632008b-f998-4b6d-b45a-5c056b487435" providerId="ADAL" clId="{4B293131-8BF4-425E-8F9D-60BC5B67ED28}" dt="2023-03-27T14:59:29.699" v="962" actId="47"/>
        <pc:sldMkLst>
          <pc:docMk/>
          <pc:sldMk cId="1718055628" sldId="277"/>
        </pc:sldMkLst>
        <pc:spChg chg="add mod">
          <ac:chgData name="JUAN DAVID MARTINEZ VARGAS" userId="c632008b-f998-4b6d-b45a-5c056b487435" providerId="ADAL" clId="{4B293131-8BF4-425E-8F9D-60BC5B67ED28}" dt="2023-03-27T14:50:33.301" v="676" actId="20577"/>
          <ac:spMkLst>
            <pc:docMk/>
            <pc:sldMk cId="1718055628" sldId="277"/>
            <ac:spMk id="2" creationId="{00D766AA-230A-4BE2-BCF3-571F449C1725}"/>
          </ac:spMkLst>
        </pc:spChg>
        <pc:picChg chg="add mod">
          <ac:chgData name="JUAN DAVID MARTINEZ VARGAS" userId="c632008b-f998-4b6d-b45a-5c056b487435" providerId="ADAL" clId="{4B293131-8BF4-425E-8F9D-60BC5B67ED28}" dt="2023-03-27T14:50:54.698" v="677"/>
          <ac:picMkLst>
            <pc:docMk/>
            <pc:sldMk cId="1718055628" sldId="277"/>
            <ac:picMk id="3" creationId="{4F8EA13E-CEE7-4813-A30A-EE0FEE90E95B}"/>
          </ac:picMkLst>
        </pc:picChg>
        <pc:picChg chg="add mod">
          <ac:chgData name="JUAN DAVID MARTINEZ VARGAS" userId="c632008b-f998-4b6d-b45a-5c056b487435" providerId="ADAL" clId="{4B293131-8BF4-425E-8F9D-60BC5B67ED28}" dt="2023-03-27T14:50:54.698" v="677"/>
          <ac:picMkLst>
            <pc:docMk/>
            <pc:sldMk cId="1718055628" sldId="277"/>
            <ac:picMk id="4" creationId="{FC206226-62F3-4B17-89D7-2F04D0218491}"/>
          </ac:picMkLst>
        </pc:picChg>
        <pc:picChg chg="add mod">
          <ac:chgData name="JUAN DAVID MARTINEZ VARGAS" userId="c632008b-f998-4b6d-b45a-5c056b487435" providerId="ADAL" clId="{4B293131-8BF4-425E-8F9D-60BC5B67ED28}" dt="2023-03-27T14:50:54.698" v="677"/>
          <ac:picMkLst>
            <pc:docMk/>
            <pc:sldMk cId="1718055628" sldId="277"/>
            <ac:picMk id="5" creationId="{26BB61F0-D57A-4BB2-994A-828A2DAD36B1}"/>
          </ac:picMkLst>
        </pc:picChg>
        <pc:picChg chg="add mod">
          <ac:chgData name="JUAN DAVID MARTINEZ VARGAS" userId="c632008b-f998-4b6d-b45a-5c056b487435" providerId="ADAL" clId="{4B293131-8BF4-425E-8F9D-60BC5B67ED28}" dt="2023-03-27T14:50:54.698" v="677"/>
          <ac:picMkLst>
            <pc:docMk/>
            <pc:sldMk cId="1718055628" sldId="277"/>
            <ac:picMk id="6" creationId="{46730AD9-E0A6-4183-AC5F-247D7648C3C0}"/>
          </ac:picMkLst>
        </pc:picChg>
        <pc:picChg chg="add mod">
          <ac:chgData name="JUAN DAVID MARTINEZ VARGAS" userId="c632008b-f998-4b6d-b45a-5c056b487435" providerId="ADAL" clId="{4B293131-8BF4-425E-8F9D-60BC5B67ED28}" dt="2023-03-27T14:50:54.698" v="677"/>
          <ac:picMkLst>
            <pc:docMk/>
            <pc:sldMk cId="1718055628" sldId="277"/>
            <ac:picMk id="7" creationId="{2714081E-4C18-48E2-AFAA-6025FDBAEEE1}"/>
          </ac:picMkLst>
        </pc:picChg>
        <pc:picChg chg="add mod">
          <ac:chgData name="JUAN DAVID MARTINEZ VARGAS" userId="c632008b-f998-4b6d-b45a-5c056b487435" providerId="ADAL" clId="{4B293131-8BF4-425E-8F9D-60BC5B67ED28}" dt="2023-03-27T14:50:54.698" v="677"/>
          <ac:picMkLst>
            <pc:docMk/>
            <pc:sldMk cId="1718055628" sldId="277"/>
            <ac:picMk id="8" creationId="{D087003C-7049-47E3-9083-E394B6520799}"/>
          </ac:picMkLst>
        </pc:picChg>
        <pc:picChg chg="add mod">
          <ac:chgData name="JUAN DAVID MARTINEZ VARGAS" userId="c632008b-f998-4b6d-b45a-5c056b487435" providerId="ADAL" clId="{4B293131-8BF4-425E-8F9D-60BC5B67ED28}" dt="2023-03-27T14:50:54.698" v="677"/>
          <ac:picMkLst>
            <pc:docMk/>
            <pc:sldMk cId="1718055628" sldId="277"/>
            <ac:picMk id="9" creationId="{7EAC4656-908D-4240-A0EF-3DA24DE1FC3F}"/>
          </ac:picMkLst>
        </pc:picChg>
      </pc:sldChg>
      <pc:sldChg chg="addSp modSp new mod">
        <pc:chgData name="JUAN DAVID MARTINEZ VARGAS" userId="c632008b-f998-4b6d-b45a-5c056b487435" providerId="ADAL" clId="{4B293131-8BF4-425E-8F9D-60BC5B67ED28}" dt="2023-03-27T15:21:51.243" v="1406" actId="2711"/>
        <pc:sldMkLst>
          <pc:docMk/>
          <pc:sldMk cId="2824159218" sldId="278"/>
        </pc:sldMkLst>
        <pc:spChg chg="add mod">
          <ac:chgData name="JUAN DAVID MARTINEZ VARGAS" userId="c632008b-f998-4b6d-b45a-5c056b487435" providerId="ADAL" clId="{4B293131-8BF4-425E-8F9D-60BC5B67ED28}" dt="2023-03-27T14:51:31.924" v="712" actId="20577"/>
          <ac:spMkLst>
            <pc:docMk/>
            <pc:sldMk cId="2824159218" sldId="278"/>
            <ac:spMk id="2" creationId="{5EAA4681-E5A1-4BAF-9E55-F0C43093B232}"/>
          </ac:spMkLst>
        </pc:spChg>
        <pc:spChg chg="add mod">
          <ac:chgData name="JUAN DAVID MARTINEZ VARGAS" userId="c632008b-f998-4b6d-b45a-5c056b487435" providerId="ADAL" clId="{4B293131-8BF4-425E-8F9D-60BC5B67ED28}" dt="2023-03-27T15:21:51.243" v="1406" actId="2711"/>
          <ac:spMkLst>
            <pc:docMk/>
            <pc:sldMk cId="2824159218" sldId="278"/>
            <ac:spMk id="5" creationId="{0F72457B-9E22-46AA-B6AA-89B71124CB31}"/>
          </ac:spMkLst>
        </pc:spChg>
        <pc:spChg chg="add mod">
          <ac:chgData name="JUAN DAVID MARTINEZ VARGAS" userId="c632008b-f998-4b6d-b45a-5c056b487435" providerId="ADAL" clId="{4B293131-8BF4-425E-8F9D-60BC5B67ED28}" dt="2023-03-27T15:21:51.243" v="1406" actId="2711"/>
          <ac:spMkLst>
            <pc:docMk/>
            <pc:sldMk cId="2824159218" sldId="278"/>
            <ac:spMk id="7" creationId="{70B3240B-A57B-4163-AE8D-4127F91D156B}"/>
          </ac:spMkLst>
        </pc:spChg>
        <pc:spChg chg="add mod">
          <ac:chgData name="JUAN DAVID MARTINEZ VARGAS" userId="c632008b-f998-4b6d-b45a-5c056b487435" providerId="ADAL" clId="{4B293131-8BF4-425E-8F9D-60BC5B67ED28}" dt="2023-03-27T14:59:16.546" v="961" actId="255"/>
          <ac:spMkLst>
            <pc:docMk/>
            <pc:sldMk cId="2824159218" sldId="278"/>
            <ac:spMk id="8" creationId="{80341D96-369B-4982-A59C-0E13EA8B85FF}"/>
          </ac:spMkLst>
        </pc:spChg>
        <pc:picChg chg="add mod">
          <ac:chgData name="JUAN DAVID MARTINEZ VARGAS" userId="c632008b-f998-4b6d-b45a-5c056b487435" providerId="ADAL" clId="{4B293131-8BF4-425E-8F9D-60BC5B67ED28}" dt="2023-03-27T14:57:40.412" v="943" actId="1076"/>
          <ac:picMkLst>
            <pc:docMk/>
            <pc:sldMk cId="2824159218" sldId="278"/>
            <ac:picMk id="3" creationId="{0BCBB8D9-2778-4DE3-ADCB-60BB3C99BC66}"/>
          </ac:picMkLst>
        </pc:picChg>
      </pc:sldChg>
      <pc:sldChg chg="addSp delSp modSp new mod">
        <pc:chgData name="JUAN DAVID MARTINEZ VARGAS" userId="c632008b-f998-4b6d-b45a-5c056b487435" providerId="ADAL" clId="{4B293131-8BF4-425E-8F9D-60BC5B67ED28}" dt="2023-03-27T15:22:47.528" v="1415" actId="2711"/>
        <pc:sldMkLst>
          <pc:docMk/>
          <pc:sldMk cId="3880043278" sldId="279"/>
        </pc:sldMkLst>
        <pc:spChg chg="add mod">
          <ac:chgData name="JUAN DAVID MARTINEZ VARGAS" userId="c632008b-f998-4b6d-b45a-5c056b487435" providerId="ADAL" clId="{4B293131-8BF4-425E-8F9D-60BC5B67ED28}" dt="2023-03-27T15:05:19.936" v="1083" actId="20577"/>
          <ac:spMkLst>
            <pc:docMk/>
            <pc:sldMk cId="3880043278" sldId="279"/>
            <ac:spMk id="2" creationId="{891D159E-F6CE-4943-840C-AA0F88037E89}"/>
          </ac:spMkLst>
        </pc:spChg>
        <pc:spChg chg="add mod">
          <ac:chgData name="JUAN DAVID MARTINEZ VARGAS" userId="c632008b-f998-4b6d-b45a-5c056b487435" providerId="ADAL" clId="{4B293131-8BF4-425E-8F9D-60BC5B67ED28}" dt="2023-03-27T15:22:41.123" v="1414" actId="2711"/>
          <ac:spMkLst>
            <pc:docMk/>
            <pc:sldMk cId="3880043278" sldId="279"/>
            <ac:spMk id="7" creationId="{F37C053F-C131-4281-9949-34CE569ACAA2}"/>
          </ac:spMkLst>
        </pc:spChg>
        <pc:spChg chg="add mod">
          <ac:chgData name="JUAN DAVID MARTINEZ VARGAS" userId="c632008b-f998-4b6d-b45a-5c056b487435" providerId="ADAL" clId="{4B293131-8BF4-425E-8F9D-60BC5B67ED28}" dt="2023-03-27T15:22:47.528" v="1415" actId="2711"/>
          <ac:spMkLst>
            <pc:docMk/>
            <pc:sldMk cId="3880043278" sldId="279"/>
            <ac:spMk id="9" creationId="{0B2AA700-CE5F-4A95-955E-B65E4368B08D}"/>
          </ac:spMkLst>
        </pc:spChg>
        <pc:picChg chg="add del mod">
          <ac:chgData name="JUAN DAVID MARTINEZ VARGAS" userId="c632008b-f998-4b6d-b45a-5c056b487435" providerId="ADAL" clId="{4B293131-8BF4-425E-8F9D-60BC5B67ED28}" dt="2023-03-27T15:06:53.758" v="1087" actId="478"/>
          <ac:picMkLst>
            <pc:docMk/>
            <pc:sldMk cId="3880043278" sldId="279"/>
            <ac:picMk id="4" creationId="{E65B24C7-5427-4E63-AD1C-544A9F1A152D}"/>
          </ac:picMkLst>
        </pc:picChg>
        <pc:picChg chg="add mod">
          <ac:chgData name="JUAN DAVID MARTINEZ VARGAS" userId="c632008b-f998-4b6d-b45a-5c056b487435" providerId="ADAL" clId="{4B293131-8BF4-425E-8F9D-60BC5B67ED28}" dt="2023-03-27T15:10:28.724" v="1309" actId="14100"/>
          <ac:picMkLst>
            <pc:docMk/>
            <pc:sldMk cId="3880043278" sldId="279"/>
            <ac:picMk id="6" creationId="{90B89FB1-8236-4D48-B4A3-C1051274F267}"/>
          </ac:picMkLst>
        </pc:picChg>
      </pc:sldChg>
      <pc:sldChg chg="addSp delSp modSp new mod">
        <pc:chgData name="JUAN DAVID MARTINEZ VARGAS" userId="c632008b-f998-4b6d-b45a-5c056b487435" providerId="ADAL" clId="{4B293131-8BF4-425E-8F9D-60BC5B67ED28}" dt="2023-03-27T16:14:19.986" v="1626" actId="2710"/>
        <pc:sldMkLst>
          <pc:docMk/>
          <pc:sldMk cId="1249848284" sldId="280"/>
        </pc:sldMkLst>
        <pc:spChg chg="add mod">
          <ac:chgData name="JUAN DAVID MARTINEZ VARGAS" userId="c632008b-f998-4b6d-b45a-5c056b487435" providerId="ADAL" clId="{4B293131-8BF4-425E-8F9D-60BC5B67ED28}" dt="2023-03-27T15:23:17.008" v="1418"/>
          <ac:spMkLst>
            <pc:docMk/>
            <pc:sldMk cId="1249848284" sldId="280"/>
            <ac:spMk id="2" creationId="{35C8C84D-7C3A-4B4F-AA57-74AAAACE0091}"/>
          </ac:spMkLst>
        </pc:spChg>
        <pc:spChg chg="add mod">
          <ac:chgData name="JUAN DAVID MARTINEZ VARGAS" userId="c632008b-f998-4b6d-b45a-5c056b487435" providerId="ADAL" clId="{4B293131-8BF4-425E-8F9D-60BC5B67ED28}" dt="2023-03-27T16:14:19.986" v="1626" actId="2710"/>
          <ac:spMkLst>
            <pc:docMk/>
            <pc:sldMk cId="1249848284" sldId="280"/>
            <ac:spMk id="10" creationId="{94D3DD63-E0CA-464A-8365-AE1D77351DC0}"/>
          </ac:spMkLst>
        </pc:spChg>
        <pc:picChg chg="add del mod">
          <ac:chgData name="JUAN DAVID MARTINEZ VARGAS" userId="c632008b-f998-4b6d-b45a-5c056b487435" providerId="ADAL" clId="{4B293131-8BF4-425E-8F9D-60BC5B67ED28}" dt="2023-03-27T16:11:38.986" v="1438" actId="1076"/>
          <ac:picMkLst>
            <pc:docMk/>
            <pc:sldMk cId="1249848284" sldId="280"/>
            <ac:picMk id="4" creationId="{DEAF7627-9D06-47D0-8A2F-ADE3B7A75C6B}"/>
          </ac:picMkLst>
        </pc:picChg>
        <pc:picChg chg="add mod">
          <ac:chgData name="JUAN DAVID MARTINEZ VARGAS" userId="c632008b-f998-4b6d-b45a-5c056b487435" providerId="ADAL" clId="{4B293131-8BF4-425E-8F9D-60BC5B67ED28}" dt="2023-03-27T16:11:41.296" v="1439" actId="1076"/>
          <ac:picMkLst>
            <pc:docMk/>
            <pc:sldMk cId="1249848284" sldId="280"/>
            <ac:picMk id="7" creationId="{F44F7316-18E7-45E2-AD03-C02B3C4382D8}"/>
          </ac:picMkLst>
        </pc:picChg>
        <pc:picChg chg="add del">
          <ac:chgData name="JUAN DAVID MARTINEZ VARGAS" userId="c632008b-f998-4b6d-b45a-5c056b487435" providerId="ADAL" clId="{4B293131-8BF4-425E-8F9D-60BC5B67ED28}" dt="2023-03-27T16:12:25.932" v="1441" actId="478"/>
          <ac:picMkLst>
            <pc:docMk/>
            <pc:sldMk cId="1249848284" sldId="280"/>
            <ac:picMk id="9" creationId="{52C66A1F-E078-4FEC-8B7F-139D0258BA93}"/>
          </ac:picMkLst>
        </pc:picChg>
        <pc:cxnChg chg="add del mod">
          <ac:chgData name="JUAN DAVID MARTINEZ VARGAS" userId="c632008b-f998-4b6d-b45a-5c056b487435" providerId="ADAL" clId="{4B293131-8BF4-425E-8F9D-60BC5B67ED28}" dt="2023-03-27T16:10:55.638" v="1432" actId="478"/>
          <ac:cxnSpMkLst>
            <pc:docMk/>
            <pc:sldMk cId="1249848284" sldId="280"/>
            <ac:cxnSpMk id="5" creationId="{6BFCFECB-2E60-49B6-8FC0-43B042E1EF83}"/>
          </ac:cxnSpMkLst>
        </pc:cxnChg>
      </pc:sldChg>
      <pc:sldChg chg="addSp delSp modSp new mod">
        <pc:chgData name="JUAN DAVID MARTINEZ VARGAS" userId="c632008b-f998-4b6d-b45a-5c056b487435" providerId="ADAL" clId="{4B293131-8BF4-425E-8F9D-60BC5B67ED28}" dt="2023-03-27T16:18:42.547" v="1712" actId="1076"/>
        <pc:sldMkLst>
          <pc:docMk/>
          <pc:sldMk cId="2092079669" sldId="281"/>
        </pc:sldMkLst>
        <pc:spChg chg="add mod">
          <ac:chgData name="JUAN DAVID MARTINEZ VARGAS" userId="c632008b-f998-4b6d-b45a-5c056b487435" providerId="ADAL" clId="{4B293131-8BF4-425E-8F9D-60BC5B67ED28}" dt="2023-03-27T16:14:54.397" v="1628"/>
          <ac:spMkLst>
            <pc:docMk/>
            <pc:sldMk cId="2092079669" sldId="281"/>
            <ac:spMk id="2" creationId="{EB5BC2A7-F63E-41FF-BC39-F0923ECC095F}"/>
          </ac:spMkLst>
        </pc:spChg>
        <pc:spChg chg="add mod">
          <ac:chgData name="JUAN DAVID MARTINEZ VARGAS" userId="c632008b-f998-4b6d-b45a-5c056b487435" providerId="ADAL" clId="{4B293131-8BF4-425E-8F9D-60BC5B67ED28}" dt="2023-03-27T16:17:36.050" v="1702" actId="113"/>
          <ac:spMkLst>
            <pc:docMk/>
            <pc:sldMk cId="2092079669" sldId="281"/>
            <ac:spMk id="7" creationId="{DBF833F4-D80E-45A5-B776-3640FF492EBE}"/>
          </ac:spMkLst>
        </pc:spChg>
        <pc:picChg chg="add mod">
          <ac:chgData name="JUAN DAVID MARTINEZ VARGAS" userId="c632008b-f998-4b6d-b45a-5c056b487435" providerId="ADAL" clId="{4B293131-8BF4-425E-8F9D-60BC5B67ED28}" dt="2023-03-27T16:18:42.547" v="1712" actId="1076"/>
          <ac:picMkLst>
            <pc:docMk/>
            <pc:sldMk cId="2092079669" sldId="281"/>
            <ac:picMk id="4" creationId="{BCB53715-F00B-4B62-8B25-1FE227F3ACFA}"/>
          </ac:picMkLst>
        </pc:picChg>
        <pc:picChg chg="add del mod">
          <ac:chgData name="JUAN DAVID MARTINEZ VARGAS" userId="c632008b-f998-4b6d-b45a-5c056b487435" providerId="ADAL" clId="{4B293131-8BF4-425E-8F9D-60BC5B67ED28}" dt="2023-03-27T16:18:02.287" v="1703" actId="478"/>
          <ac:picMkLst>
            <pc:docMk/>
            <pc:sldMk cId="2092079669" sldId="281"/>
            <ac:picMk id="6" creationId="{06881303-B0D9-43A7-9988-432C325CA1B0}"/>
          </ac:picMkLst>
        </pc:picChg>
        <pc:picChg chg="add mod">
          <ac:chgData name="JUAN DAVID MARTINEZ VARGAS" userId="c632008b-f998-4b6d-b45a-5c056b487435" providerId="ADAL" clId="{4B293131-8BF4-425E-8F9D-60BC5B67ED28}" dt="2023-03-27T16:18:05.818" v="1704"/>
          <ac:picMkLst>
            <pc:docMk/>
            <pc:sldMk cId="2092079669" sldId="281"/>
            <ac:picMk id="8" creationId="{9445A150-EDEE-4B71-B566-C8FAA1F5A0B6}"/>
          </ac:picMkLst>
        </pc:picChg>
        <pc:picChg chg="add del">
          <ac:chgData name="JUAN DAVID MARTINEZ VARGAS" userId="c632008b-f998-4b6d-b45a-5c056b487435" providerId="ADAL" clId="{4B293131-8BF4-425E-8F9D-60BC5B67ED28}" dt="2023-03-27T16:16:20.751" v="1630"/>
          <ac:picMkLst>
            <pc:docMk/>
            <pc:sldMk cId="2092079669" sldId="281"/>
            <ac:picMk id="1026" creationId="{40E071C2-888E-41A6-BA71-B6885CB4DF9F}"/>
          </ac:picMkLst>
        </pc:picChg>
      </pc:sldChg>
      <pc:sldChg chg="addSp delSp modSp add mod">
        <pc:chgData name="JUAN DAVID MARTINEZ VARGAS" userId="c632008b-f998-4b6d-b45a-5c056b487435" providerId="ADAL" clId="{4B293131-8BF4-425E-8F9D-60BC5B67ED28}" dt="2023-03-27T16:21:07.908" v="1859" actId="20577"/>
        <pc:sldMkLst>
          <pc:docMk/>
          <pc:sldMk cId="3931813387" sldId="282"/>
        </pc:sldMkLst>
        <pc:spChg chg="mod">
          <ac:chgData name="JUAN DAVID MARTINEZ VARGAS" userId="c632008b-f998-4b6d-b45a-5c056b487435" providerId="ADAL" clId="{4B293131-8BF4-425E-8F9D-60BC5B67ED28}" dt="2023-03-27T16:21:07.908" v="1859" actId="20577"/>
          <ac:spMkLst>
            <pc:docMk/>
            <pc:sldMk cId="3931813387" sldId="282"/>
            <ac:spMk id="7" creationId="{DBF833F4-D80E-45A5-B776-3640FF492EBE}"/>
          </ac:spMkLst>
        </pc:spChg>
        <pc:picChg chg="del">
          <ac:chgData name="JUAN DAVID MARTINEZ VARGAS" userId="c632008b-f998-4b6d-b45a-5c056b487435" providerId="ADAL" clId="{4B293131-8BF4-425E-8F9D-60BC5B67ED28}" dt="2023-03-27T16:18:20.148" v="1708" actId="478"/>
          <ac:picMkLst>
            <pc:docMk/>
            <pc:sldMk cId="3931813387" sldId="282"/>
            <ac:picMk id="4" creationId="{BCB53715-F00B-4B62-8B25-1FE227F3ACFA}"/>
          </ac:picMkLst>
        </pc:picChg>
        <pc:picChg chg="add mod">
          <ac:chgData name="JUAN DAVID MARTINEZ VARGAS" userId="c632008b-f998-4b6d-b45a-5c056b487435" providerId="ADAL" clId="{4B293131-8BF4-425E-8F9D-60BC5B67ED28}" dt="2023-03-27T16:19:04.528" v="1716" actId="14100"/>
          <ac:picMkLst>
            <pc:docMk/>
            <pc:sldMk cId="3931813387" sldId="282"/>
            <ac:picMk id="5" creationId="{E5403BEA-05B8-49D8-B5E1-4D9A418CA2A1}"/>
          </ac:picMkLst>
        </pc:picChg>
      </pc:sldChg>
      <pc:sldChg chg="addSp delSp modSp new mod">
        <pc:chgData name="JUAN DAVID MARTINEZ VARGAS" userId="c632008b-f998-4b6d-b45a-5c056b487435" providerId="ADAL" clId="{4B293131-8BF4-425E-8F9D-60BC5B67ED28}" dt="2023-03-27T16:40:37.530" v="2371" actId="1076"/>
        <pc:sldMkLst>
          <pc:docMk/>
          <pc:sldMk cId="1235020855" sldId="283"/>
        </pc:sldMkLst>
        <pc:spChg chg="add mod">
          <ac:chgData name="JUAN DAVID MARTINEZ VARGAS" userId="c632008b-f998-4b6d-b45a-5c056b487435" providerId="ADAL" clId="{4B293131-8BF4-425E-8F9D-60BC5B67ED28}" dt="2023-03-27T16:21:22.483" v="1864"/>
          <ac:spMkLst>
            <pc:docMk/>
            <pc:sldMk cId="1235020855" sldId="283"/>
            <ac:spMk id="3" creationId="{19D261A8-EA25-42B6-94F0-B20EB3DEF152}"/>
          </ac:spMkLst>
        </pc:spChg>
        <pc:spChg chg="add mod">
          <ac:chgData name="JUAN DAVID MARTINEZ VARGAS" userId="c632008b-f998-4b6d-b45a-5c056b487435" providerId="ADAL" clId="{4B293131-8BF4-425E-8F9D-60BC5B67ED28}" dt="2023-03-27T16:31:11.778" v="2275" actId="207"/>
          <ac:spMkLst>
            <pc:docMk/>
            <pc:sldMk cId="1235020855" sldId="283"/>
            <ac:spMk id="5" creationId="{FED6CF64-E4FE-4AB1-9DE1-484B2E4A5AF9}"/>
          </ac:spMkLst>
        </pc:spChg>
        <pc:spChg chg="add mod">
          <ac:chgData name="JUAN DAVID MARTINEZ VARGAS" userId="c632008b-f998-4b6d-b45a-5c056b487435" providerId="ADAL" clId="{4B293131-8BF4-425E-8F9D-60BC5B67ED28}" dt="2023-03-27T16:39:49.050" v="2341" actId="20577"/>
          <ac:spMkLst>
            <pc:docMk/>
            <pc:sldMk cId="1235020855" sldId="283"/>
            <ac:spMk id="7" creationId="{DE246884-8D07-4568-B4F3-EB139A4E8D8E}"/>
          </ac:spMkLst>
        </pc:spChg>
        <pc:picChg chg="add mod">
          <ac:chgData name="JUAN DAVID MARTINEZ VARGAS" userId="c632008b-f998-4b6d-b45a-5c056b487435" providerId="ADAL" clId="{4B293131-8BF4-425E-8F9D-60BC5B67ED28}" dt="2023-03-27T16:25:50.198" v="1957" actId="14100"/>
          <ac:picMkLst>
            <pc:docMk/>
            <pc:sldMk cId="1235020855" sldId="283"/>
            <ac:picMk id="4" creationId="{FBD32A1A-EF41-4011-94BA-E8E045C7F8BA}"/>
          </ac:picMkLst>
        </pc:picChg>
        <pc:picChg chg="add mod">
          <ac:chgData name="JUAN DAVID MARTINEZ VARGAS" userId="c632008b-f998-4b6d-b45a-5c056b487435" providerId="ADAL" clId="{4B293131-8BF4-425E-8F9D-60BC5B67ED28}" dt="2023-03-27T16:25:40.298" v="1953"/>
          <ac:picMkLst>
            <pc:docMk/>
            <pc:sldMk cId="1235020855" sldId="283"/>
            <ac:picMk id="6" creationId="{576DED5D-70EF-491A-8DE8-B049801AF929}"/>
          </ac:picMkLst>
        </pc:picChg>
        <pc:picChg chg="add mod">
          <ac:chgData name="JUAN DAVID MARTINEZ VARGAS" userId="c632008b-f998-4b6d-b45a-5c056b487435" providerId="ADAL" clId="{4B293131-8BF4-425E-8F9D-60BC5B67ED28}" dt="2023-03-27T16:40:37.530" v="2371" actId="1076"/>
          <ac:picMkLst>
            <pc:docMk/>
            <pc:sldMk cId="1235020855" sldId="283"/>
            <ac:picMk id="9" creationId="{F019E974-8E0B-4B03-82BD-2AC340F369DA}"/>
          </ac:picMkLst>
        </pc:picChg>
        <pc:picChg chg="add del mod">
          <ac:chgData name="JUAN DAVID MARTINEZ VARGAS" userId="c632008b-f998-4b6d-b45a-5c056b487435" providerId="ADAL" clId="{4B293131-8BF4-425E-8F9D-60BC5B67ED28}" dt="2023-03-27T16:21:13.568" v="1863" actId="478"/>
          <ac:picMkLst>
            <pc:docMk/>
            <pc:sldMk cId="1235020855" sldId="283"/>
            <ac:picMk id="2050" creationId="{2DA41BCC-9A44-4771-ACA0-DCFAE20AFA24}"/>
          </ac:picMkLst>
        </pc:picChg>
      </pc:sldChg>
      <pc:sldChg chg="addSp modSp new mod">
        <pc:chgData name="JUAN DAVID MARTINEZ VARGAS" userId="c632008b-f998-4b6d-b45a-5c056b487435" providerId="ADAL" clId="{4B293131-8BF4-425E-8F9D-60BC5B67ED28}" dt="2023-03-27T16:34:57.389" v="2294" actId="208"/>
        <pc:sldMkLst>
          <pc:docMk/>
          <pc:sldMk cId="1324622927" sldId="284"/>
        </pc:sldMkLst>
        <pc:spChg chg="add mod">
          <ac:chgData name="JUAN DAVID MARTINEZ VARGAS" userId="c632008b-f998-4b6d-b45a-5c056b487435" providerId="ADAL" clId="{4B293131-8BF4-425E-8F9D-60BC5B67ED28}" dt="2023-03-27T16:23:04.209" v="1909" actId="14100"/>
          <ac:spMkLst>
            <pc:docMk/>
            <pc:sldMk cId="1324622927" sldId="284"/>
            <ac:spMk id="2" creationId="{1973EED7-DBBC-48DE-91FF-BDBB4300C84F}"/>
          </ac:spMkLst>
        </pc:spChg>
        <pc:spChg chg="add mod">
          <ac:chgData name="JUAN DAVID MARTINEZ VARGAS" userId="c632008b-f998-4b6d-b45a-5c056b487435" providerId="ADAL" clId="{4B293131-8BF4-425E-8F9D-60BC5B67ED28}" dt="2023-03-27T16:22:35.483" v="1878"/>
          <ac:spMkLst>
            <pc:docMk/>
            <pc:sldMk cId="1324622927" sldId="284"/>
            <ac:spMk id="4" creationId="{3691C658-859B-4C4A-AEE6-922489D665C4}"/>
          </ac:spMkLst>
        </pc:spChg>
        <pc:spChg chg="add mod">
          <ac:chgData name="JUAN DAVID MARTINEZ VARGAS" userId="c632008b-f998-4b6d-b45a-5c056b487435" providerId="ADAL" clId="{4B293131-8BF4-425E-8F9D-60BC5B67ED28}" dt="2023-03-27T16:22:35.483" v="1878"/>
          <ac:spMkLst>
            <pc:docMk/>
            <pc:sldMk cId="1324622927" sldId="284"/>
            <ac:spMk id="14" creationId="{D908CAFF-0D32-4969-8737-A04D07DEE196}"/>
          </ac:spMkLst>
        </pc:spChg>
        <pc:spChg chg="add mod">
          <ac:chgData name="JUAN DAVID MARTINEZ VARGAS" userId="c632008b-f998-4b6d-b45a-5c056b487435" providerId="ADAL" clId="{4B293131-8BF4-425E-8F9D-60BC5B67ED28}" dt="2023-03-27T16:34:57.389" v="2294" actId="208"/>
          <ac:spMkLst>
            <pc:docMk/>
            <pc:sldMk cId="1324622927" sldId="284"/>
            <ac:spMk id="15" creationId="{D779C854-6CA6-43D6-B8D4-A961B47C4728}"/>
          </ac:spMkLst>
        </pc:spChg>
        <pc:spChg chg="add mod">
          <ac:chgData name="JUAN DAVID MARTINEZ VARGAS" userId="c632008b-f998-4b6d-b45a-5c056b487435" providerId="ADAL" clId="{4B293131-8BF4-425E-8F9D-60BC5B67ED28}" dt="2023-03-27T16:34:57.389" v="2294" actId="208"/>
          <ac:spMkLst>
            <pc:docMk/>
            <pc:sldMk cId="1324622927" sldId="284"/>
            <ac:spMk id="16" creationId="{3F57E67B-D3AA-4A9E-B632-53A039E6F2B2}"/>
          </ac:spMkLst>
        </pc:spChg>
        <pc:spChg chg="add mod">
          <ac:chgData name="JUAN DAVID MARTINEZ VARGAS" userId="c632008b-f998-4b6d-b45a-5c056b487435" providerId="ADAL" clId="{4B293131-8BF4-425E-8F9D-60BC5B67ED28}" dt="2023-03-27T16:22:35.483" v="1878"/>
          <ac:spMkLst>
            <pc:docMk/>
            <pc:sldMk cId="1324622927" sldId="284"/>
            <ac:spMk id="18" creationId="{1541957B-B115-4652-BDB3-FC0B049512E5}"/>
          </ac:spMkLst>
        </pc:spChg>
        <pc:spChg chg="add mod">
          <ac:chgData name="JUAN DAVID MARTINEZ VARGAS" userId="c632008b-f998-4b6d-b45a-5c056b487435" providerId="ADAL" clId="{4B293131-8BF4-425E-8F9D-60BC5B67ED28}" dt="2023-03-27T16:34:57.389" v="2294" actId="208"/>
          <ac:spMkLst>
            <pc:docMk/>
            <pc:sldMk cId="1324622927" sldId="284"/>
            <ac:spMk id="20" creationId="{754BE2AE-54C3-4A5E-BDB6-16C81F11D789}"/>
          </ac:spMkLst>
        </pc:spChg>
        <pc:spChg chg="add mod">
          <ac:chgData name="JUAN DAVID MARTINEZ VARGAS" userId="c632008b-f998-4b6d-b45a-5c056b487435" providerId="ADAL" clId="{4B293131-8BF4-425E-8F9D-60BC5B67ED28}" dt="2023-03-27T16:34:57.389" v="2294" actId="208"/>
          <ac:spMkLst>
            <pc:docMk/>
            <pc:sldMk cId="1324622927" sldId="284"/>
            <ac:spMk id="21" creationId="{E09CB1C1-3534-415B-8A79-9325203912DA}"/>
          </ac:spMkLst>
        </pc:spChg>
        <pc:spChg chg="add mod">
          <ac:chgData name="JUAN DAVID MARTINEZ VARGAS" userId="c632008b-f998-4b6d-b45a-5c056b487435" providerId="ADAL" clId="{4B293131-8BF4-425E-8F9D-60BC5B67ED28}" dt="2023-03-27T16:22:35.483" v="1878"/>
          <ac:spMkLst>
            <pc:docMk/>
            <pc:sldMk cId="1324622927" sldId="284"/>
            <ac:spMk id="22" creationId="{A77976C5-71BA-4E2A-A136-2EAB5FC2C9CE}"/>
          </ac:spMkLst>
        </pc:spChg>
        <pc:spChg chg="add mod">
          <ac:chgData name="JUAN DAVID MARTINEZ VARGAS" userId="c632008b-f998-4b6d-b45a-5c056b487435" providerId="ADAL" clId="{4B293131-8BF4-425E-8F9D-60BC5B67ED28}" dt="2023-03-27T16:22:35.483" v="1878"/>
          <ac:spMkLst>
            <pc:docMk/>
            <pc:sldMk cId="1324622927" sldId="284"/>
            <ac:spMk id="23" creationId="{8B5DEF23-A519-4017-B077-B80A36B46D25}"/>
          </ac:spMkLst>
        </pc:spChg>
        <pc:spChg chg="add mod">
          <ac:chgData name="JUAN DAVID MARTINEZ VARGAS" userId="c632008b-f998-4b6d-b45a-5c056b487435" providerId="ADAL" clId="{4B293131-8BF4-425E-8F9D-60BC5B67ED28}" dt="2023-03-27T16:22:35.483" v="1878"/>
          <ac:spMkLst>
            <pc:docMk/>
            <pc:sldMk cId="1324622927" sldId="284"/>
            <ac:spMk id="24" creationId="{24568C5E-573C-4F7C-A349-EF3C5FA89BA3}"/>
          </ac:spMkLst>
        </pc:spChg>
        <pc:spChg chg="add mod">
          <ac:chgData name="JUAN DAVID MARTINEZ VARGAS" userId="c632008b-f998-4b6d-b45a-5c056b487435" providerId="ADAL" clId="{4B293131-8BF4-425E-8F9D-60BC5B67ED28}" dt="2023-03-27T16:22:35.483" v="1878"/>
          <ac:spMkLst>
            <pc:docMk/>
            <pc:sldMk cId="1324622927" sldId="284"/>
            <ac:spMk id="25" creationId="{DDFD188D-75EF-4FA6-8479-176D359A2834}"/>
          </ac:spMkLst>
        </pc:spChg>
        <pc:picChg chg="add mod">
          <ac:chgData name="JUAN DAVID MARTINEZ VARGAS" userId="c632008b-f998-4b6d-b45a-5c056b487435" providerId="ADAL" clId="{4B293131-8BF4-425E-8F9D-60BC5B67ED28}" dt="2023-03-27T16:22:35.483" v="1878"/>
          <ac:picMkLst>
            <pc:docMk/>
            <pc:sldMk cId="1324622927" sldId="284"/>
            <ac:picMk id="3" creationId="{FA84DF8E-6567-49C4-8ADB-FD1706C686F4}"/>
          </ac:picMkLst>
        </pc:picChg>
        <pc:picChg chg="add mod">
          <ac:chgData name="JUAN DAVID MARTINEZ VARGAS" userId="c632008b-f998-4b6d-b45a-5c056b487435" providerId="ADAL" clId="{4B293131-8BF4-425E-8F9D-60BC5B67ED28}" dt="2023-03-27T16:22:35.483" v="1878"/>
          <ac:picMkLst>
            <pc:docMk/>
            <pc:sldMk cId="1324622927" sldId="284"/>
            <ac:picMk id="5" creationId="{15EB0473-A196-4794-B85A-B166D80FA2E3}"/>
          </ac:picMkLst>
        </pc:picChg>
        <pc:picChg chg="add mod">
          <ac:chgData name="JUAN DAVID MARTINEZ VARGAS" userId="c632008b-f998-4b6d-b45a-5c056b487435" providerId="ADAL" clId="{4B293131-8BF4-425E-8F9D-60BC5B67ED28}" dt="2023-03-27T16:22:35.483" v="1878"/>
          <ac:picMkLst>
            <pc:docMk/>
            <pc:sldMk cId="1324622927" sldId="284"/>
            <ac:picMk id="6" creationId="{C0183024-E524-40D5-8EB9-97EE86DB3BC2}"/>
          </ac:picMkLst>
        </pc:picChg>
        <pc:picChg chg="add mod">
          <ac:chgData name="JUAN DAVID MARTINEZ VARGAS" userId="c632008b-f998-4b6d-b45a-5c056b487435" providerId="ADAL" clId="{4B293131-8BF4-425E-8F9D-60BC5B67ED28}" dt="2023-03-27T16:22:35.483" v="1878"/>
          <ac:picMkLst>
            <pc:docMk/>
            <pc:sldMk cId="1324622927" sldId="284"/>
            <ac:picMk id="7" creationId="{5152EC8F-4B86-4143-9FD8-4AC8FF77E14C}"/>
          </ac:picMkLst>
        </pc:picChg>
        <pc:picChg chg="add mod">
          <ac:chgData name="JUAN DAVID MARTINEZ VARGAS" userId="c632008b-f998-4b6d-b45a-5c056b487435" providerId="ADAL" clId="{4B293131-8BF4-425E-8F9D-60BC5B67ED28}" dt="2023-03-27T16:22:35.483" v="1878"/>
          <ac:picMkLst>
            <pc:docMk/>
            <pc:sldMk cId="1324622927" sldId="284"/>
            <ac:picMk id="8" creationId="{E66F4C1C-E7FE-4909-BBAD-C9237EB4EAD3}"/>
          </ac:picMkLst>
        </pc:picChg>
        <pc:picChg chg="add mod">
          <ac:chgData name="JUAN DAVID MARTINEZ VARGAS" userId="c632008b-f998-4b6d-b45a-5c056b487435" providerId="ADAL" clId="{4B293131-8BF4-425E-8F9D-60BC5B67ED28}" dt="2023-03-27T16:22:35.483" v="1878"/>
          <ac:picMkLst>
            <pc:docMk/>
            <pc:sldMk cId="1324622927" sldId="284"/>
            <ac:picMk id="9" creationId="{FD92C1DE-B17B-4B22-897B-EBE3E7EF78AD}"/>
          </ac:picMkLst>
        </pc:picChg>
        <pc:picChg chg="add mod">
          <ac:chgData name="JUAN DAVID MARTINEZ VARGAS" userId="c632008b-f998-4b6d-b45a-5c056b487435" providerId="ADAL" clId="{4B293131-8BF4-425E-8F9D-60BC5B67ED28}" dt="2023-03-27T16:22:35.483" v="1878"/>
          <ac:picMkLst>
            <pc:docMk/>
            <pc:sldMk cId="1324622927" sldId="284"/>
            <ac:picMk id="10" creationId="{8AB8EB16-D662-4CB9-B1B8-6DD91C3DA349}"/>
          </ac:picMkLst>
        </pc:picChg>
        <pc:picChg chg="add mod">
          <ac:chgData name="JUAN DAVID MARTINEZ VARGAS" userId="c632008b-f998-4b6d-b45a-5c056b487435" providerId="ADAL" clId="{4B293131-8BF4-425E-8F9D-60BC5B67ED28}" dt="2023-03-27T16:22:35.483" v="1878"/>
          <ac:picMkLst>
            <pc:docMk/>
            <pc:sldMk cId="1324622927" sldId="284"/>
            <ac:picMk id="11" creationId="{A88272C4-E1EC-4989-8938-F293D1E4BC7C}"/>
          </ac:picMkLst>
        </pc:picChg>
        <pc:picChg chg="add mod">
          <ac:chgData name="JUAN DAVID MARTINEZ VARGAS" userId="c632008b-f998-4b6d-b45a-5c056b487435" providerId="ADAL" clId="{4B293131-8BF4-425E-8F9D-60BC5B67ED28}" dt="2023-03-27T16:22:35.483" v="1878"/>
          <ac:picMkLst>
            <pc:docMk/>
            <pc:sldMk cId="1324622927" sldId="284"/>
            <ac:picMk id="12" creationId="{DFD1B9FF-2073-4F4E-BF6E-88448BA71A71}"/>
          </ac:picMkLst>
        </pc:picChg>
        <pc:picChg chg="add mod">
          <ac:chgData name="JUAN DAVID MARTINEZ VARGAS" userId="c632008b-f998-4b6d-b45a-5c056b487435" providerId="ADAL" clId="{4B293131-8BF4-425E-8F9D-60BC5B67ED28}" dt="2023-03-27T16:22:35.483" v="1878"/>
          <ac:picMkLst>
            <pc:docMk/>
            <pc:sldMk cId="1324622927" sldId="284"/>
            <ac:picMk id="13" creationId="{586345AE-27F3-43A0-972D-12E5E9A84866}"/>
          </ac:picMkLst>
        </pc:picChg>
        <pc:picChg chg="add mod">
          <ac:chgData name="JUAN DAVID MARTINEZ VARGAS" userId="c632008b-f998-4b6d-b45a-5c056b487435" providerId="ADAL" clId="{4B293131-8BF4-425E-8F9D-60BC5B67ED28}" dt="2023-03-27T16:22:35.483" v="1878"/>
          <ac:picMkLst>
            <pc:docMk/>
            <pc:sldMk cId="1324622927" sldId="284"/>
            <ac:picMk id="17" creationId="{76F0F473-A014-498A-B8DB-B86042CAC911}"/>
          </ac:picMkLst>
        </pc:picChg>
        <pc:picChg chg="add mod">
          <ac:chgData name="JUAN DAVID MARTINEZ VARGAS" userId="c632008b-f998-4b6d-b45a-5c056b487435" providerId="ADAL" clId="{4B293131-8BF4-425E-8F9D-60BC5B67ED28}" dt="2023-03-27T16:22:35.483" v="1878"/>
          <ac:picMkLst>
            <pc:docMk/>
            <pc:sldMk cId="1324622927" sldId="284"/>
            <ac:picMk id="19" creationId="{B185A01D-B4B9-40DE-B0EF-4C5C43B277AD}"/>
          </ac:picMkLst>
        </pc:picChg>
        <pc:picChg chg="add mod">
          <ac:chgData name="JUAN DAVID MARTINEZ VARGAS" userId="c632008b-f998-4b6d-b45a-5c056b487435" providerId="ADAL" clId="{4B293131-8BF4-425E-8F9D-60BC5B67ED28}" dt="2023-03-27T16:22:35.483" v="1878"/>
          <ac:picMkLst>
            <pc:docMk/>
            <pc:sldMk cId="1324622927" sldId="284"/>
            <ac:picMk id="26" creationId="{8539CAA1-6034-4D8F-9CFD-D3C9780FB1D1}"/>
          </ac:picMkLst>
        </pc:picChg>
        <pc:picChg chg="add mod">
          <ac:chgData name="JUAN DAVID MARTINEZ VARGAS" userId="c632008b-f998-4b6d-b45a-5c056b487435" providerId="ADAL" clId="{4B293131-8BF4-425E-8F9D-60BC5B67ED28}" dt="2023-03-27T16:22:35.483" v="1878"/>
          <ac:picMkLst>
            <pc:docMk/>
            <pc:sldMk cId="1324622927" sldId="284"/>
            <ac:picMk id="27" creationId="{19C24E13-3E51-4C76-8916-6A8098905700}"/>
          </ac:picMkLst>
        </pc:picChg>
        <pc:picChg chg="add mod">
          <ac:chgData name="JUAN DAVID MARTINEZ VARGAS" userId="c632008b-f998-4b6d-b45a-5c056b487435" providerId="ADAL" clId="{4B293131-8BF4-425E-8F9D-60BC5B67ED28}" dt="2023-03-27T16:22:35.483" v="1878"/>
          <ac:picMkLst>
            <pc:docMk/>
            <pc:sldMk cId="1324622927" sldId="284"/>
            <ac:picMk id="28" creationId="{3A18C50E-071B-4C96-95AF-8B5D3AFEF597}"/>
          </ac:picMkLst>
        </pc:picChg>
        <pc:picChg chg="add mod">
          <ac:chgData name="JUAN DAVID MARTINEZ VARGAS" userId="c632008b-f998-4b6d-b45a-5c056b487435" providerId="ADAL" clId="{4B293131-8BF4-425E-8F9D-60BC5B67ED28}" dt="2023-03-27T16:22:35.483" v="1878"/>
          <ac:picMkLst>
            <pc:docMk/>
            <pc:sldMk cId="1324622927" sldId="284"/>
            <ac:picMk id="29" creationId="{97D7CF29-3AFA-4C5B-8A3A-34B380FA32AF}"/>
          </ac:picMkLst>
        </pc:picChg>
        <pc:picChg chg="add mod">
          <ac:chgData name="JUAN DAVID MARTINEZ VARGAS" userId="c632008b-f998-4b6d-b45a-5c056b487435" providerId="ADAL" clId="{4B293131-8BF4-425E-8F9D-60BC5B67ED28}" dt="2023-03-27T16:22:35.483" v="1878"/>
          <ac:picMkLst>
            <pc:docMk/>
            <pc:sldMk cId="1324622927" sldId="284"/>
            <ac:picMk id="30" creationId="{52628707-264E-42C5-8A20-AB8871D92C4C}"/>
          </ac:picMkLst>
        </pc:picChg>
        <pc:picChg chg="add mod">
          <ac:chgData name="JUAN DAVID MARTINEZ VARGAS" userId="c632008b-f998-4b6d-b45a-5c056b487435" providerId="ADAL" clId="{4B293131-8BF4-425E-8F9D-60BC5B67ED28}" dt="2023-03-27T16:22:35.483" v="1878"/>
          <ac:picMkLst>
            <pc:docMk/>
            <pc:sldMk cId="1324622927" sldId="284"/>
            <ac:picMk id="31" creationId="{C9F087E3-80C2-4296-8E11-149551E730D3}"/>
          </ac:picMkLst>
        </pc:picChg>
        <pc:picChg chg="add mod">
          <ac:chgData name="JUAN DAVID MARTINEZ VARGAS" userId="c632008b-f998-4b6d-b45a-5c056b487435" providerId="ADAL" clId="{4B293131-8BF4-425E-8F9D-60BC5B67ED28}" dt="2023-03-27T16:22:35.483" v="1878"/>
          <ac:picMkLst>
            <pc:docMk/>
            <pc:sldMk cId="1324622927" sldId="284"/>
            <ac:picMk id="32" creationId="{02CF68DB-2695-4170-B673-F2E505A73EE3}"/>
          </ac:picMkLst>
        </pc:picChg>
        <pc:picChg chg="add mod">
          <ac:chgData name="JUAN DAVID MARTINEZ VARGAS" userId="c632008b-f998-4b6d-b45a-5c056b487435" providerId="ADAL" clId="{4B293131-8BF4-425E-8F9D-60BC5B67ED28}" dt="2023-03-27T16:22:35.483" v="1878"/>
          <ac:picMkLst>
            <pc:docMk/>
            <pc:sldMk cId="1324622927" sldId="284"/>
            <ac:picMk id="33" creationId="{7F840AB2-90BE-4DEB-8A8E-D72494400C2A}"/>
          </ac:picMkLst>
        </pc:picChg>
      </pc:sldChg>
      <pc:sldChg chg="addSp modSp new mod">
        <pc:chgData name="JUAN DAVID MARTINEZ VARGAS" userId="c632008b-f998-4b6d-b45a-5c056b487435" providerId="ADAL" clId="{4B293131-8BF4-425E-8F9D-60BC5B67ED28}" dt="2023-03-27T16:34:47.538" v="2292" actId="208"/>
        <pc:sldMkLst>
          <pc:docMk/>
          <pc:sldMk cId="3226599981" sldId="285"/>
        </pc:sldMkLst>
        <pc:spChg chg="add mod">
          <ac:chgData name="JUAN DAVID MARTINEZ VARGAS" userId="c632008b-f998-4b6d-b45a-5c056b487435" providerId="ADAL" clId="{4B293131-8BF4-425E-8F9D-60BC5B67ED28}" dt="2023-03-27T16:23:17.799" v="1912" actId="6549"/>
          <ac:spMkLst>
            <pc:docMk/>
            <pc:sldMk cId="3226599981" sldId="285"/>
            <ac:spMk id="2" creationId="{209D29F7-546E-4501-86B9-44840B1097C2}"/>
          </ac:spMkLst>
        </pc:spChg>
        <pc:spChg chg="add mod">
          <ac:chgData name="JUAN DAVID MARTINEZ VARGAS" userId="c632008b-f998-4b6d-b45a-5c056b487435" providerId="ADAL" clId="{4B293131-8BF4-425E-8F9D-60BC5B67ED28}" dt="2023-03-27T16:23:27.402" v="1913"/>
          <ac:spMkLst>
            <pc:docMk/>
            <pc:sldMk cId="3226599981" sldId="285"/>
            <ac:spMk id="4" creationId="{48397F43-B157-407E-AF77-961608C5AF24}"/>
          </ac:spMkLst>
        </pc:spChg>
        <pc:spChg chg="add mod">
          <ac:chgData name="JUAN DAVID MARTINEZ VARGAS" userId="c632008b-f998-4b6d-b45a-5c056b487435" providerId="ADAL" clId="{4B293131-8BF4-425E-8F9D-60BC5B67ED28}" dt="2023-03-27T16:34:42.610" v="2290" actId="208"/>
          <ac:spMkLst>
            <pc:docMk/>
            <pc:sldMk cId="3226599981" sldId="285"/>
            <ac:spMk id="14" creationId="{96B38015-3B46-4CE5-A4F4-31439E22A08B}"/>
          </ac:spMkLst>
        </pc:spChg>
        <pc:spChg chg="add mod">
          <ac:chgData name="JUAN DAVID MARTINEZ VARGAS" userId="c632008b-f998-4b6d-b45a-5c056b487435" providerId="ADAL" clId="{4B293131-8BF4-425E-8F9D-60BC5B67ED28}" dt="2023-03-27T16:34:42.610" v="2290" actId="208"/>
          <ac:spMkLst>
            <pc:docMk/>
            <pc:sldMk cId="3226599981" sldId="285"/>
            <ac:spMk id="15" creationId="{A03E7AA3-1DDB-458B-A577-02D8C4231EAB}"/>
          </ac:spMkLst>
        </pc:spChg>
        <pc:spChg chg="add mod">
          <ac:chgData name="JUAN DAVID MARTINEZ VARGAS" userId="c632008b-f998-4b6d-b45a-5c056b487435" providerId="ADAL" clId="{4B293131-8BF4-425E-8F9D-60BC5B67ED28}" dt="2023-03-27T16:23:27.402" v="1913"/>
          <ac:spMkLst>
            <pc:docMk/>
            <pc:sldMk cId="3226599981" sldId="285"/>
            <ac:spMk id="17" creationId="{6BA245DA-4AD3-442D-8E79-71179F2E2F4D}"/>
          </ac:spMkLst>
        </pc:spChg>
        <pc:spChg chg="add mod">
          <ac:chgData name="JUAN DAVID MARTINEZ VARGAS" userId="c632008b-f998-4b6d-b45a-5c056b487435" providerId="ADAL" clId="{4B293131-8BF4-425E-8F9D-60BC5B67ED28}" dt="2023-03-27T16:34:42.610" v="2290" actId="208"/>
          <ac:spMkLst>
            <pc:docMk/>
            <pc:sldMk cId="3226599981" sldId="285"/>
            <ac:spMk id="19" creationId="{21910909-6AB7-468C-978F-01726FBEF9FE}"/>
          </ac:spMkLst>
        </pc:spChg>
        <pc:spChg chg="add mod">
          <ac:chgData name="JUAN DAVID MARTINEZ VARGAS" userId="c632008b-f998-4b6d-b45a-5c056b487435" providerId="ADAL" clId="{4B293131-8BF4-425E-8F9D-60BC5B67ED28}" dt="2023-03-27T16:34:47.538" v="2292" actId="208"/>
          <ac:spMkLst>
            <pc:docMk/>
            <pc:sldMk cId="3226599981" sldId="285"/>
            <ac:spMk id="20" creationId="{4DE86175-454F-425A-97BA-ACD9B4AFEA3D}"/>
          </ac:spMkLst>
        </pc:spChg>
        <pc:spChg chg="add mod">
          <ac:chgData name="JUAN DAVID MARTINEZ VARGAS" userId="c632008b-f998-4b6d-b45a-5c056b487435" providerId="ADAL" clId="{4B293131-8BF4-425E-8F9D-60BC5B67ED28}" dt="2023-03-27T16:23:27.402" v="1913"/>
          <ac:spMkLst>
            <pc:docMk/>
            <pc:sldMk cId="3226599981" sldId="285"/>
            <ac:spMk id="21" creationId="{3DF0790C-391E-4F73-ABB0-7D1A3016CD39}"/>
          </ac:spMkLst>
        </pc:spChg>
        <pc:spChg chg="add mod">
          <ac:chgData name="JUAN DAVID MARTINEZ VARGAS" userId="c632008b-f998-4b6d-b45a-5c056b487435" providerId="ADAL" clId="{4B293131-8BF4-425E-8F9D-60BC5B67ED28}" dt="2023-03-27T16:23:27.402" v="1913"/>
          <ac:spMkLst>
            <pc:docMk/>
            <pc:sldMk cId="3226599981" sldId="285"/>
            <ac:spMk id="22" creationId="{5F0FC079-6E19-49D7-A97F-511495669D9A}"/>
          </ac:spMkLst>
        </pc:spChg>
        <pc:spChg chg="add mod">
          <ac:chgData name="JUAN DAVID MARTINEZ VARGAS" userId="c632008b-f998-4b6d-b45a-5c056b487435" providerId="ADAL" clId="{4B293131-8BF4-425E-8F9D-60BC5B67ED28}" dt="2023-03-27T16:23:27.402" v="1913"/>
          <ac:spMkLst>
            <pc:docMk/>
            <pc:sldMk cId="3226599981" sldId="285"/>
            <ac:spMk id="23" creationId="{7DFDEF30-F4B0-43E4-8A6C-8B86DF06C48B}"/>
          </ac:spMkLst>
        </pc:spChg>
        <pc:spChg chg="add mod">
          <ac:chgData name="JUAN DAVID MARTINEZ VARGAS" userId="c632008b-f998-4b6d-b45a-5c056b487435" providerId="ADAL" clId="{4B293131-8BF4-425E-8F9D-60BC5B67ED28}" dt="2023-03-27T16:23:27.402" v="1913"/>
          <ac:spMkLst>
            <pc:docMk/>
            <pc:sldMk cId="3226599981" sldId="285"/>
            <ac:spMk id="24" creationId="{1E5C00F9-2F8D-4F02-B816-3D7CE578D89A}"/>
          </ac:spMkLst>
        </pc:spChg>
        <pc:spChg chg="add mod">
          <ac:chgData name="JUAN DAVID MARTINEZ VARGAS" userId="c632008b-f998-4b6d-b45a-5c056b487435" providerId="ADAL" clId="{4B293131-8BF4-425E-8F9D-60BC5B67ED28}" dt="2023-03-27T16:23:27.402" v="1913"/>
          <ac:spMkLst>
            <pc:docMk/>
            <pc:sldMk cId="3226599981" sldId="285"/>
            <ac:spMk id="25" creationId="{3EA0325D-CFA3-45B5-998E-5F8A3D7F71C0}"/>
          </ac:spMkLst>
        </pc:spChg>
        <pc:spChg chg="add mod">
          <ac:chgData name="JUAN DAVID MARTINEZ VARGAS" userId="c632008b-f998-4b6d-b45a-5c056b487435" providerId="ADAL" clId="{4B293131-8BF4-425E-8F9D-60BC5B67ED28}" dt="2023-03-27T16:34:38.048" v="2288" actId="571"/>
          <ac:spMkLst>
            <pc:docMk/>
            <pc:sldMk cId="3226599981" sldId="285"/>
            <ac:spMk id="26" creationId="{EB9D462F-7BB7-4BBC-B9A5-2D8D376141C0}"/>
          </ac:spMkLst>
        </pc:spChg>
        <pc:spChg chg="add mod">
          <ac:chgData name="JUAN DAVID MARTINEZ VARGAS" userId="c632008b-f998-4b6d-b45a-5c056b487435" providerId="ADAL" clId="{4B293131-8BF4-425E-8F9D-60BC5B67ED28}" dt="2023-03-27T16:34:38.048" v="2288" actId="571"/>
          <ac:spMkLst>
            <pc:docMk/>
            <pc:sldMk cId="3226599981" sldId="285"/>
            <ac:spMk id="27" creationId="{C50387AD-5B26-4DDC-8DAF-3E51EF6F4A38}"/>
          </ac:spMkLst>
        </pc:spChg>
        <pc:spChg chg="add mod">
          <ac:chgData name="JUAN DAVID MARTINEZ VARGAS" userId="c632008b-f998-4b6d-b45a-5c056b487435" providerId="ADAL" clId="{4B293131-8BF4-425E-8F9D-60BC5B67ED28}" dt="2023-03-27T16:34:38.048" v="2288" actId="571"/>
          <ac:spMkLst>
            <pc:docMk/>
            <pc:sldMk cId="3226599981" sldId="285"/>
            <ac:spMk id="28" creationId="{DD87567A-F071-4A89-A142-99AD3EBE7C6F}"/>
          </ac:spMkLst>
        </pc:spChg>
        <pc:picChg chg="add mod">
          <ac:chgData name="JUAN DAVID MARTINEZ VARGAS" userId="c632008b-f998-4b6d-b45a-5c056b487435" providerId="ADAL" clId="{4B293131-8BF4-425E-8F9D-60BC5B67ED28}" dt="2023-03-27T16:23:27.402" v="1913"/>
          <ac:picMkLst>
            <pc:docMk/>
            <pc:sldMk cId="3226599981" sldId="285"/>
            <ac:picMk id="3" creationId="{DED166FA-9E5C-4E17-8F3D-CD48C8FA248D}"/>
          </ac:picMkLst>
        </pc:picChg>
        <pc:picChg chg="add mod">
          <ac:chgData name="JUAN DAVID MARTINEZ VARGAS" userId="c632008b-f998-4b6d-b45a-5c056b487435" providerId="ADAL" clId="{4B293131-8BF4-425E-8F9D-60BC5B67ED28}" dt="2023-03-27T16:23:27.402" v="1913"/>
          <ac:picMkLst>
            <pc:docMk/>
            <pc:sldMk cId="3226599981" sldId="285"/>
            <ac:picMk id="5" creationId="{A8F1D8A5-EDEB-44C0-BAB0-0A9860829ED4}"/>
          </ac:picMkLst>
        </pc:picChg>
        <pc:picChg chg="add mod">
          <ac:chgData name="JUAN DAVID MARTINEZ VARGAS" userId="c632008b-f998-4b6d-b45a-5c056b487435" providerId="ADAL" clId="{4B293131-8BF4-425E-8F9D-60BC5B67ED28}" dt="2023-03-27T16:23:27.402" v="1913"/>
          <ac:picMkLst>
            <pc:docMk/>
            <pc:sldMk cId="3226599981" sldId="285"/>
            <ac:picMk id="6" creationId="{572ACA91-D8A3-4DD5-B38C-0AC768A6D4DE}"/>
          </ac:picMkLst>
        </pc:picChg>
        <pc:picChg chg="add mod">
          <ac:chgData name="JUAN DAVID MARTINEZ VARGAS" userId="c632008b-f998-4b6d-b45a-5c056b487435" providerId="ADAL" clId="{4B293131-8BF4-425E-8F9D-60BC5B67ED28}" dt="2023-03-27T16:23:27.402" v="1913"/>
          <ac:picMkLst>
            <pc:docMk/>
            <pc:sldMk cId="3226599981" sldId="285"/>
            <ac:picMk id="7" creationId="{99F14DEF-C6D0-4620-80F1-233D0DA92249}"/>
          </ac:picMkLst>
        </pc:picChg>
        <pc:picChg chg="add mod">
          <ac:chgData name="JUAN DAVID MARTINEZ VARGAS" userId="c632008b-f998-4b6d-b45a-5c056b487435" providerId="ADAL" clId="{4B293131-8BF4-425E-8F9D-60BC5B67ED28}" dt="2023-03-27T16:23:27.402" v="1913"/>
          <ac:picMkLst>
            <pc:docMk/>
            <pc:sldMk cId="3226599981" sldId="285"/>
            <ac:picMk id="8" creationId="{0C554739-81E4-4B40-BBDD-F36907E489E0}"/>
          </ac:picMkLst>
        </pc:picChg>
        <pc:picChg chg="add mod">
          <ac:chgData name="JUAN DAVID MARTINEZ VARGAS" userId="c632008b-f998-4b6d-b45a-5c056b487435" providerId="ADAL" clId="{4B293131-8BF4-425E-8F9D-60BC5B67ED28}" dt="2023-03-27T16:23:27.402" v="1913"/>
          <ac:picMkLst>
            <pc:docMk/>
            <pc:sldMk cId="3226599981" sldId="285"/>
            <ac:picMk id="9" creationId="{8812CF10-4469-40DB-B288-8749B8064601}"/>
          </ac:picMkLst>
        </pc:picChg>
        <pc:picChg chg="add mod">
          <ac:chgData name="JUAN DAVID MARTINEZ VARGAS" userId="c632008b-f998-4b6d-b45a-5c056b487435" providerId="ADAL" clId="{4B293131-8BF4-425E-8F9D-60BC5B67ED28}" dt="2023-03-27T16:23:27.402" v="1913"/>
          <ac:picMkLst>
            <pc:docMk/>
            <pc:sldMk cId="3226599981" sldId="285"/>
            <ac:picMk id="10" creationId="{27BDC573-365A-4C7A-B9ED-3B4169EE70D1}"/>
          </ac:picMkLst>
        </pc:picChg>
        <pc:picChg chg="add mod">
          <ac:chgData name="JUAN DAVID MARTINEZ VARGAS" userId="c632008b-f998-4b6d-b45a-5c056b487435" providerId="ADAL" clId="{4B293131-8BF4-425E-8F9D-60BC5B67ED28}" dt="2023-03-27T16:23:27.402" v="1913"/>
          <ac:picMkLst>
            <pc:docMk/>
            <pc:sldMk cId="3226599981" sldId="285"/>
            <ac:picMk id="11" creationId="{C85168ED-140B-435A-A536-B2C7FCBC50DE}"/>
          </ac:picMkLst>
        </pc:picChg>
        <pc:picChg chg="add mod">
          <ac:chgData name="JUAN DAVID MARTINEZ VARGAS" userId="c632008b-f998-4b6d-b45a-5c056b487435" providerId="ADAL" clId="{4B293131-8BF4-425E-8F9D-60BC5B67ED28}" dt="2023-03-27T16:23:27.402" v="1913"/>
          <ac:picMkLst>
            <pc:docMk/>
            <pc:sldMk cId="3226599981" sldId="285"/>
            <ac:picMk id="12" creationId="{D0D8F1DE-57DC-40AF-A1EB-D139B14A72CF}"/>
          </ac:picMkLst>
        </pc:picChg>
        <pc:picChg chg="add mod">
          <ac:chgData name="JUAN DAVID MARTINEZ VARGAS" userId="c632008b-f998-4b6d-b45a-5c056b487435" providerId="ADAL" clId="{4B293131-8BF4-425E-8F9D-60BC5B67ED28}" dt="2023-03-27T16:23:27.402" v="1913"/>
          <ac:picMkLst>
            <pc:docMk/>
            <pc:sldMk cId="3226599981" sldId="285"/>
            <ac:picMk id="13" creationId="{28899B1A-C880-48BE-B1D6-B65C668D04FB}"/>
          </ac:picMkLst>
        </pc:picChg>
        <pc:picChg chg="add mod">
          <ac:chgData name="JUAN DAVID MARTINEZ VARGAS" userId="c632008b-f998-4b6d-b45a-5c056b487435" providerId="ADAL" clId="{4B293131-8BF4-425E-8F9D-60BC5B67ED28}" dt="2023-03-27T16:23:27.402" v="1913"/>
          <ac:picMkLst>
            <pc:docMk/>
            <pc:sldMk cId="3226599981" sldId="285"/>
            <ac:picMk id="16" creationId="{89101CAA-2661-42DF-9A23-B1021AE8B327}"/>
          </ac:picMkLst>
        </pc:picChg>
        <pc:picChg chg="add mod">
          <ac:chgData name="JUAN DAVID MARTINEZ VARGAS" userId="c632008b-f998-4b6d-b45a-5c056b487435" providerId="ADAL" clId="{4B293131-8BF4-425E-8F9D-60BC5B67ED28}" dt="2023-03-27T16:23:27.402" v="1913"/>
          <ac:picMkLst>
            <pc:docMk/>
            <pc:sldMk cId="3226599981" sldId="285"/>
            <ac:picMk id="18" creationId="{673F9ABD-AE6F-4BA5-899B-F503F17A18B8}"/>
          </ac:picMkLst>
        </pc:picChg>
      </pc:sldChg>
      <pc:sldChg chg="addSp delSp modSp new mod">
        <pc:chgData name="JUAN DAVID MARTINEZ VARGAS" userId="c632008b-f998-4b6d-b45a-5c056b487435" providerId="ADAL" clId="{4B293131-8BF4-425E-8F9D-60BC5B67ED28}" dt="2023-03-27T16:39:19.779" v="2339" actId="208"/>
        <pc:sldMkLst>
          <pc:docMk/>
          <pc:sldMk cId="3905932879" sldId="286"/>
        </pc:sldMkLst>
        <pc:spChg chg="add mod">
          <ac:chgData name="JUAN DAVID MARTINEZ VARGAS" userId="c632008b-f998-4b6d-b45a-5c056b487435" providerId="ADAL" clId="{4B293131-8BF4-425E-8F9D-60BC5B67ED28}" dt="2023-03-27T16:23:51.719" v="1915"/>
          <ac:spMkLst>
            <pc:docMk/>
            <pc:sldMk cId="3905932879" sldId="286"/>
            <ac:spMk id="2" creationId="{D4A36F1F-DED2-4DC3-8728-48C097B75D2E}"/>
          </ac:spMkLst>
        </pc:spChg>
        <pc:spChg chg="add mod">
          <ac:chgData name="JUAN DAVID MARTINEZ VARGAS" userId="c632008b-f998-4b6d-b45a-5c056b487435" providerId="ADAL" clId="{4B293131-8BF4-425E-8F9D-60BC5B67ED28}" dt="2023-03-27T16:23:51.719" v="1915"/>
          <ac:spMkLst>
            <pc:docMk/>
            <pc:sldMk cId="3905932879" sldId="286"/>
            <ac:spMk id="3" creationId="{36AA8F5D-EA7B-4AB4-AA01-3B3D55CAC5D5}"/>
          </ac:spMkLst>
        </pc:spChg>
        <pc:spChg chg="add mod">
          <ac:chgData name="JUAN DAVID MARTINEZ VARGAS" userId="c632008b-f998-4b6d-b45a-5c056b487435" providerId="ADAL" clId="{4B293131-8BF4-425E-8F9D-60BC5B67ED28}" dt="2023-03-27T16:35:04.598" v="2296" actId="208"/>
          <ac:spMkLst>
            <pc:docMk/>
            <pc:sldMk cId="3905932879" sldId="286"/>
            <ac:spMk id="4" creationId="{3112A720-CAD7-45C1-9784-ECD7BDB743FA}"/>
          </ac:spMkLst>
        </pc:spChg>
        <pc:spChg chg="add mod">
          <ac:chgData name="JUAN DAVID MARTINEZ VARGAS" userId="c632008b-f998-4b6d-b45a-5c056b487435" providerId="ADAL" clId="{4B293131-8BF4-425E-8F9D-60BC5B67ED28}" dt="2023-03-27T16:23:51.719" v="1915"/>
          <ac:spMkLst>
            <pc:docMk/>
            <pc:sldMk cId="3905932879" sldId="286"/>
            <ac:spMk id="5" creationId="{64AAEDC8-BE0A-49CA-97A3-1AA5224BA50D}"/>
          </ac:spMkLst>
        </pc:spChg>
        <pc:spChg chg="add mod">
          <ac:chgData name="JUAN DAVID MARTINEZ VARGAS" userId="c632008b-f998-4b6d-b45a-5c056b487435" providerId="ADAL" clId="{4B293131-8BF4-425E-8F9D-60BC5B67ED28}" dt="2023-03-27T16:38:47.781" v="2330" actId="208"/>
          <ac:spMkLst>
            <pc:docMk/>
            <pc:sldMk cId="3905932879" sldId="286"/>
            <ac:spMk id="6" creationId="{C0CF7E8E-1D02-40F8-8832-1821787EE40E}"/>
          </ac:spMkLst>
        </pc:spChg>
        <pc:spChg chg="add mod">
          <ac:chgData name="JUAN DAVID MARTINEZ VARGAS" userId="c632008b-f998-4b6d-b45a-5c056b487435" providerId="ADAL" clId="{4B293131-8BF4-425E-8F9D-60BC5B67ED28}" dt="2023-03-27T16:39:05.930" v="2335" actId="208"/>
          <ac:spMkLst>
            <pc:docMk/>
            <pc:sldMk cId="3905932879" sldId="286"/>
            <ac:spMk id="7" creationId="{73F7CEF0-5D40-4A95-9B4A-B6F952839B6C}"/>
          </ac:spMkLst>
        </pc:spChg>
        <pc:spChg chg="add mod">
          <ac:chgData name="JUAN DAVID MARTINEZ VARGAS" userId="c632008b-f998-4b6d-b45a-5c056b487435" providerId="ADAL" clId="{4B293131-8BF4-425E-8F9D-60BC5B67ED28}" dt="2023-03-27T16:23:51.719" v="1915"/>
          <ac:spMkLst>
            <pc:docMk/>
            <pc:sldMk cId="3905932879" sldId="286"/>
            <ac:spMk id="10" creationId="{8B84DA77-0C47-4084-8C3F-3903360F0AAA}"/>
          </ac:spMkLst>
        </pc:spChg>
        <pc:spChg chg="add mod">
          <ac:chgData name="JUAN DAVID MARTINEZ VARGAS" userId="c632008b-f998-4b6d-b45a-5c056b487435" providerId="ADAL" clId="{4B293131-8BF4-425E-8F9D-60BC5B67ED28}" dt="2023-03-27T16:23:51.719" v="1915"/>
          <ac:spMkLst>
            <pc:docMk/>
            <pc:sldMk cId="3905932879" sldId="286"/>
            <ac:spMk id="11" creationId="{47429E9D-AE81-47DD-9741-AEB5A06F0F86}"/>
          </ac:spMkLst>
        </pc:spChg>
        <pc:spChg chg="add del mod">
          <ac:chgData name="JUAN DAVID MARTINEZ VARGAS" userId="c632008b-f998-4b6d-b45a-5c056b487435" providerId="ADAL" clId="{4B293131-8BF4-425E-8F9D-60BC5B67ED28}" dt="2023-03-27T16:38:56.190" v="2332" actId="2085"/>
          <ac:spMkLst>
            <pc:docMk/>
            <pc:sldMk cId="3905932879" sldId="286"/>
            <ac:spMk id="12" creationId="{B061EC22-3199-4AC7-B0C0-FBA98CB68296}"/>
          </ac:spMkLst>
        </pc:spChg>
        <pc:spChg chg="add mod">
          <ac:chgData name="JUAN DAVID MARTINEZ VARGAS" userId="c632008b-f998-4b6d-b45a-5c056b487435" providerId="ADAL" clId="{4B293131-8BF4-425E-8F9D-60BC5B67ED28}" dt="2023-03-27T16:39:13.121" v="2337" actId="2085"/>
          <ac:spMkLst>
            <pc:docMk/>
            <pc:sldMk cId="3905932879" sldId="286"/>
            <ac:spMk id="13" creationId="{A07DA4BC-62AC-45BA-8126-E9157FF4CB88}"/>
          </ac:spMkLst>
        </pc:spChg>
        <pc:spChg chg="add mod">
          <ac:chgData name="JUAN DAVID MARTINEZ VARGAS" userId="c632008b-f998-4b6d-b45a-5c056b487435" providerId="ADAL" clId="{4B293131-8BF4-425E-8F9D-60BC5B67ED28}" dt="2023-03-27T16:23:51.719" v="1915"/>
          <ac:spMkLst>
            <pc:docMk/>
            <pc:sldMk cId="3905932879" sldId="286"/>
            <ac:spMk id="15" creationId="{A249745D-A3B8-4B73-ADFA-EF095FCF7793}"/>
          </ac:spMkLst>
        </pc:spChg>
        <pc:spChg chg="add mod">
          <ac:chgData name="JUAN DAVID MARTINEZ VARGAS" userId="c632008b-f998-4b6d-b45a-5c056b487435" providerId="ADAL" clId="{4B293131-8BF4-425E-8F9D-60BC5B67ED28}" dt="2023-03-27T16:35:04.598" v="2296" actId="208"/>
          <ac:spMkLst>
            <pc:docMk/>
            <pc:sldMk cId="3905932879" sldId="286"/>
            <ac:spMk id="19" creationId="{D21067F9-80DE-4BD6-94C4-8BE7EB79524A}"/>
          </ac:spMkLst>
        </pc:spChg>
        <pc:spChg chg="add mod">
          <ac:chgData name="JUAN DAVID MARTINEZ VARGAS" userId="c632008b-f998-4b6d-b45a-5c056b487435" providerId="ADAL" clId="{4B293131-8BF4-425E-8F9D-60BC5B67ED28}" dt="2023-03-27T16:23:51.719" v="1915"/>
          <ac:spMkLst>
            <pc:docMk/>
            <pc:sldMk cId="3905932879" sldId="286"/>
            <ac:spMk id="21" creationId="{C7AB9B78-6C33-4EA4-ABCB-CD737C1FA724}"/>
          </ac:spMkLst>
        </pc:spChg>
        <pc:spChg chg="add mod">
          <ac:chgData name="JUAN DAVID MARTINEZ VARGAS" userId="c632008b-f998-4b6d-b45a-5c056b487435" providerId="ADAL" clId="{4B293131-8BF4-425E-8F9D-60BC5B67ED28}" dt="2023-03-27T16:24:05.150" v="1928" actId="20577"/>
          <ac:spMkLst>
            <pc:docMk/>
            <pc:sldMk cId="3905932879" sldId="286"/>
            <ac:spMk id="23" creationId="{63D64196-7B2F-403D-9F41-4C08E43D41DE}"/>
          </ac:spMkLst>
        </pc:spChg>
        <pc:picChg chg="add mod">
          <ac:chgData name="JUAN DAVID MARTINEZ VARGAS" userId="c632008b-f998-4b6d-b45a-5c056b487435" providerId="ADAL" clId="{4B293131-8BF4-425E-8F9D-60BC5B67ED28}" dt="2023-03-27T16:23:51.719" v="1915"/>
          <ac:picMkLst>
            <pc:docMk/>
            <pc:sldMk cId="3905932879" sldId="286"/>
            <ac:picMk id="14" creationId="{3F2E51A8-CA66-40D5-B15C-4FAED18A530D}"/>
          </ac:picMkLst>
        </pc:picChg>
        <pc:picChg chg="add mod">
          <ac:chgData name="JUAN DAVID MARTINEZ VARGAS" userId="c632008b-f998-4b6d-b45a-5c056b487435" providerId="ADAL" clId="{4B293131-8BF4-425E-8F9D-60BC5B67ED28}" dt="2023-03-27T16:23:51.719" v="1915"/>
          <ac:picMkLst>
            <pc:docMk/>
            <pc:sldMk cId="3905932879" sldId="286"/>
            <ac:picMk id="16" creationId="{B30DF629-18B6-48A0-95FD-9CDA5FACAFD9}"/>
          </ac:picMkLst>
        </pc:picChg>
        <pc:picChg chg="add mod">
          <ac:chgData name="JUAN DAVID MARTINEZ VARGAS" userId="c632008b-f998-4b6d-b45a-5c056b487435" providerId="ADAL" clId="{4B293131-8BF4-425E-8F9D-60BC5B67ED28}" dt="2023-03-27T16:23:51.719" v="1915"/>
          <ac:picMkLst>
            <pc:docMk/>
            <pc:sldMk cId="3905932879" sldId="286"/>
            <ac:picMk id="17" creationId="{BE862BB0-16FA-4621-9714-C54106049C30}"/>
          </ac:picMkLst>
        </pc:picChg>
        <pc:picChg chg="add mod">
          <ac:chgData name="JUAN DAVID MARTINEZ VARGAS" userId="c632008b-f998-4b6d-b45a-5c056b487435" providerId="ADAL" clId="{4B293131-8BF4-425E-8F9D-60BC5B67ED28}" dt="2023-03-27T16:23:51.719" v="1915"/>
          <ac:picMkLst>
            <pc:docMk/>
            <pc:sldMk cId="3905932879" sldId="286"/>
            <ac:picMk id="18" creationId="{CD746FD5-CF93-40C0-BF7D-C98A1A9F831C}"/>
          </ac:picMkLst>
        </pc:picChg>
        <pc:picChg chg="add mod">
          <ac:chgData name="JUAN DAVID MARTINEZ VARGAS" userId="c632008b-f998-4b6d-b45a-5c056b487435" providerId="ADAL" clId="{4B293131-8BF4-425E-8F9D-60BC5B67ED28}" dt="2023-03-27T16:23:51.719" v="1915"/>
          <ac:picMkLst>
            <pc:docMk/>
            <pc:sldMk cId="3905932879" sldId="286"/>
            <ac:picMk id="20" creationId="{C75E5308-FE89-4513-873D-D42A26EF9B3D}"/>
          </ac:picMkLst>
        </pc:picChg>
        <pc:picChg chg="add mod">
          <ac:chgData name="JUAN DAVID MARTINEZ VARGAS" userId="c632008b-f998-4b6d-b45a-5c056b487435" providerId="ADAL" clId="{4B293131-8BF4-425E-8F9D-60BC5B67ED28}" dt="2023-03-27T16:23:51.719" v="1915"/>
          <ac:picMkLst>
            <pc:docMk/>
            <pc:sldMk cId="3905932879" sldId="286"/>
            <ac:picMk id="22" creationId="{14162248-8E36-4092-855E-5B4731EC5419}"/>
          </ac:picMkLst>
        </pc:picChg>
        <pc:cxnChg chg="add mod">
          <ac:chgData name="JUAN DAVID MARTINEZ VARGAS" userId="c632008b-f998-4b6d-b45a-5c056b487435" providerId="ADAL" clId="{4B293131-8BF4-425E-8F9D-60BC5B67ED28}" dt="2023-03-27T16:39:16.810" v="2338" actId="208"/>
          <ac:cxnSpMkLst>
            <pc:docMk/>
            <pc:sldMk cId="3905932879" sldId="286"/>
            <ac:cxnSpMk id="8" creationId="{F0646F34-D8FD-47C3-9929-7A96C1786F55}"/>
          </ac:cxnSpMkLst>
        </pc:cxnChg>
        <pc:cxnChg chg="add mod">
          <ac:chgData name="JUAN DAVID MARTINEZ VARGAS" userId="c632008b-f998-4b6d-b45a-5c056b487435" providerId="ADAL" clId="{4B293131-8BF4-425E-8F9D-60BC5B67ED28}" dt="2023-03-27T16:39:19.779" v="2339" actId="208"/>
          <ac:cxnSpMkLst>
            <pc:docMk/>
            <pc:sldMk cId="3905932879" sldId="286"/>
            <ac:cxnSpMk id="9" creationId="{A05FF032-F5DF-48BC-BC25-25DA6F113A27}"/>
          </ac:cxnSpMkLst>
        </pc:cxnChg>
      </pc:sldChg>
      <pc:sldChg chg="addSp modSp new mod">
        <pc:chgData name="JUAN DAVID MARTINEZ VARGAS" userId="c632008b-f998-4b6d-b45a-5c056b487435" providerId="ADAL" clId="{4B293131-8BF4-425E-8F9D-60BC5B67ED28}" dt="2023-03-27T16:35:15.953" v="2298" actId="208"/>
        <pc:sldMkLst>
          <pc:docMk/>
          <pc:sldMk cId="2842730374" sldId="287"/>
        </pc:sldMkLst>
        <pc:spChg chg="add mod">
          <ac:chgData name="JUAN DAVID MARTINEZ VARGAS" userId="c632008b-f998-4b6d-b45a-5c056b487435" providerId="ADAL" clId="{4B293131-8BF4-425E-8F9D-60BC5B67ED28}" dt="2023-03-27T16:24:30.118" v="1949" actId="20577"/>
          <ac:spMkLst>
            <pc:docMk/>
            <pc:sldMk cId="2842730374" sldId="287"/>
            <ac:spMk id="2" creationId="{C792D602-447B-4760-A6C2-5F2C42ED845E}"/>
          </ac:spMkLst>
        </pc:spChg>
        <pc:spChg chg="add mod">
          <ac:chgData name="JUAN DAVID MARTINEZ VARGAS" userId="c632008b-f998-4b6d-b45a-5c056b487435" providerId="ADAL" clId="{4B293131-8BF4-425E-8F9D-60BC5B67ED28}" dt="2023-03-27T16:24:35.568" v="1950"/>
          <ac:spMkLst>
            <pc:docMk/>
            <pc:sldMk cId="2842730374" sldId="287"/>
            <ac:spMk id="4" creationId="{5802EB1E-B8CA-4B71-9533-B405D37C9D14}"/>
          </ac:spMkLst>
        </pc:spChg>
        <pc:spChg chg="add mod">
          <ac:chgData name="JUAN DAVID MARTINEZ VARGAS" userId="c632008b-f998-4b6d-b45a-5c056b487435" providerId="ADAL" clId="{4B293131-8BF4-425E-8F9D-60BC5B67ED28}" dt="2023-03-27T16:35:15.953" v="2298" actId="208"/>
          <ac:spMkLst>
            <pc:docMk/>
            <pc:sldMk cId="2842730374" sldId="287"/>
            <ac:spMk id="7" creationId="{5BC6D513-813E-47D8-ADBD-A5608280F323}"/>
          </ac:spMkLst>
        </pc:spChg>
        <pc:spChg chg="add mod">
          <ac:chgData name="JUAN DAVID MARTINEZ VARGAS" userId="c632008b-f998-4b6d-b45a-5c056b487435" providerId="ADAL" clId="{4B293131-8BF4-425E-8F9D-60BC5B67ED28}" dt="2023-03-27T16:35:15.953" v="2298" actId="208"/>
          <ac:spMkLst>
            <pc:docMk/>
            <pc:sldMk cId="2842730374" sldId="287"/>
            <ac:spMk id="8" creationId="{DF0A1AD8-2957-4128-BE6D-799B6A347486}"/>
          </ac:spMkLst>
        </pc:spChg>
        <pc:spChg chg="add mod">
          <ac:chgData name="JUAN DAVID MARTINEZ VARGAS" userId="c632008b-f998-4b6d-b45a-5c056b487435" providerId="ADAL" clId="{4B293131-8BF4-425E-8F9D-60BC5B67ED28}" dt="2023-03-27T16:24:35.568" v="1950"/>
          <ac:spMkLst>
            <pc:docMk/>
            <pc:sldMk cId="2842730374" sldId="287"/>
            <ac:spMk id="9" creationId="{373CC496-1586-418E-A301-FF2AE2C506C4}"/>
          </ac:spMkLst>
        </pc:spChg>
        <pc:spChg chg="add mod">
          <ac:chgData name="JUAN DAVID MARTINEZ VARGAS" userId="c632008b-f998-4b6d-b45a-5c056b487435" providerId="ADAL" clId="{4B293131-8BF4-425E-8F9D-60BC5B67ED28}" dt="2023-03-27T16:24:35.568" v="1950"/>
          <ac:spMkLst>
            <pc:docMk/>
            <pc:sldMk cId="2842730374" sldId="287"/>
            <ac:spMk id="10" creationId="{38BE60C4-F6AE-4405-A2F3-AFA82497D28D}"/>
          </ac:spMkLst>
        </pc:spChg>
        <pc:spChg chg="add mod">
          <ac:chgData name="JUAN DAVID MARTINEZ VARGAS" userId="c632008b-f998-4b6d-b45a-5c056b487435" providerId="ADAL" clId="{4B293131-8BF4-425E-8F9D-60BC5B67ED28}" dt="2023-03-27T16:35:15.953" v="2298" actId="208"/>
          <ac:spMkLst>
            <pc:docMk/>
            <pc:sldMk cId="2842730374" sldId="287"/>
            <ac:spMk id="12" creationId="{81E40BD4-149D-4929-81F9-B1DE2A6DE4A0}"/>
          </ac:spMkLst>
        </pc:spChg>
        <pc:spChg chg="add mod">
          <ac:chgData name="JUAN DAVID MARTINEZ VARGAS" userId="c632008b-f998-4b6d-b45a-5c056b487435" providerId="ADAL" clId="{4B293131-8BF4-425E-8F9D-60BC5B67ED28}" dt="2023-03-27T16:35:15.953" v="2298" actId="208"/>
          <ac:spMkLst>
            <pc:docMk/>
            <pc:sldMk cId="2842730374" sldId="287"/>
            <ac:spMk id="15" creationId="{3FFE2AC9-03B0-487A-AB33-07F26F3DC706}"/>
          </ac:spMkLst>
        </pc:spChg>
        <pc:spChg chg="add mod">
          <ac:chgData name="JUAN DAVID MARTINEZ VARGAS" userId="c632008b-f998-4b6d-b45a-5c056b487435" providerId="ADAL" clId="{4B293131-8BF4-425E-8F9D-60BC5B67ED28}" dt="2023-03-27T16:35:15.953" v="2298" actId="208"/>
          <ac:spMkLst>
            <pc:docMk/>
            <pc:sldMk cId="2842730374" sldId="287"/>
            <ac:spMk id="17" creationId="{5C96C005-54C6-4116-8D14-EAB0331B4A16}"/>
          </ac:spMkLst>
        </pc:spChg>
        <pc:spChg chg="add mod">
          <ac:chgData name="JUAN DAVID MARTINEZ VARGAS" userId="c632008b-f998-4b6d-b45a-5c056b487435" providerId="ADAL" clId="{4B293131-8BF4-425E-8F9D-60BC5B67ED28}" dt="2023-03-27T16:35:15.953" v="2298" actId="208"/>
          <ac:spMkLst>
            <pc:docMk/>
            <pc:sldMk cId="2842730374" sldId="287"/>
            <ac:spMk id="19" creationId="{C6B14A73-1C59-459D-ACF6-ADF04405F2FF}"/>
          </ac:spMkLst>
        </pc:spChg>
        <pc:spChg chg="add mod">
          <ac:chgData name="JUAN DAVID MARTINEZ VARGAS" userId="c632008b-f998-4b6d-b45a-5c056b487435" providerId="ADAL" clId="{4B293131-8BF4-425E-8F9D-60BC5B67ED28}" dt="2023-03-27T16:24:35.568" v="1950"/>
          <ac:spMkLst>
            <pc:docMk/>
            <pc:sldMk cId="2842730374" sldId="287"/>
            <ac:spMk id="21" creationId="{9F90782D-C731-4AD9-80B6-967D420672A5}"/>
          </ac:spMkLst>
        </pc:spChg>
        <pc:picChg chg="add mod">
          <ac:chgData name="JUAN DAVID MARTINEZ VARGAS" userId="c632008b-f998-4b6d-b45a-5c056b487435" providerId="ADAL" clId="{4B293131-8BF4-425E-8F9D-60BC5B67ED28}" dt="2023-03-27T16:24:35.568" v="1950"/>
          <ac:picMkLst>
            <pc:docMk/>
            <pc:sldMk cId="2842730374" sldId="287"/>
            <ac:picMk id="3" creationId="{940FDA1A-29DA-4857-A30E-A3DF2EFD36FE}"/>
          </ac:picMkLst>
        </pc:picChg>
        <pc:picChg chg="add mod">
          <ac:chgData name="JUAN DAVID MARTINEZ VARGAS" userId="c632008b-f998-4b6d-b45a-5c056b487435" providerId="ADAL" clId="{4B293131-8BF4-425E-8F9D-60BC5B67ED28}" dt="2023-03-27T16:24:35.568" v="1950"/>
          <ac:picMkLst>
            <pc:docMk/>
            <pc:sldMk cId="2842730374" sldId="287"/>
            <ac:picMk id="5" creationId="{7D37B545-03A1-407A-9C6D-B0B601FCE4BF}"/>
          </ac:picMkLst>
        </pc:picChg>
        <pc:picChg chg="add mod">
          <ac:chgData name="JUAN DAVID MARTINEZ VARGAS" userId="c632008b-f998-4b6d-b45a-5c056b487435" providerId="ADAL" clId="{4B293131-8BF4-425E-8F9D-60BC5B67ED28}" dt="2023-03-27T16:24:35.568" v="1950"/>
          <ac:picMkLst>
            <pc:docMk/>
            <pc:sldMk cId="2842730374" sldId="287"/>
            <ac:picMk id="6" creationId="{951398C3-4801-4827-83EC-05FC130A6528}"/>
          </ac:picMkLst>
        </pc:picChg>
        <pc:picChg chg="add mod">
          <ac:chgData name="JUAN DAVID MARTINEZ VARGAS" userId="c632008b-f998-4b6d-b45a-5c056b487435" providerId="ADAL" clId="{4B293131-8BF4-425E-8F9D-60BC5B67ED28}" dt="2023-03-27T16:24:35.568" v="1950"/>
          <ac:picMkLst>
            <pc:docMk/>
            <pc:sldMk cId="2842730374" sldId="287"/>
            <ac:picMk id="11" creationId="{95E288F1-DBA2-47D5-A407-3618EBE7F83B}"/>
          </ac:picMkLst>
        </pc:picChg>
        <pc:picChg chg="add mod">
          <ac:chgData name="JUAN DAVID MARTINEZ VARGAS" userId="c632008b-f998-4b6d-b45a-5c056b487435" providerId="ADAL" clId="{4B293131-8BF4-425E-8F9D-60BC5B67ED28}" dt="2023-03-27T16:24:35.568" v="1950"/>
          <ac:picMkLst>
            <pc:docMk/>
            <pc:sldMk cId="2842730374" sldId="287"/>
            <ac:picMk id="13" creationId="{0A9C7CF1-077E-4176-910E-B1654CA2ED38}"/>
          </ac:picMkLst>
        </pc:picChg>
        <pc:picChg chg="add mod">
          <ac:chgData name="JUAN DAVID MARTINEZ VARGAS" userId="c632008b-f998-4b6d-b45a-5c056b487435" providerId="ADAL" clId="{4B293131-8BF4-425E-8F9D-60BC5B67ED28}" dt="2023-03-27T16:24:35.568" v="1950"/>
          <ac:picMkLst>
            <pc:docMk/>
            <pc:sldMk cId="2842730374" sldId="287"/>
            <ac:picMk id="14" creationId="{1C4F836C-DF59-4227-B9A5-2B9DBC8FED80}"/>
          </ac:picMkLst>
        </pc:picChg>
        <pc:picChg chg="add mod">
          <ac:chgData name="JUAN DAVID MARTINEZ VARGAS" userId="c632008b-f998-4b6d-b45a-5c056b487435" providerId="ADAL" clId="{4B293131-8BF4-425E-8F9D-60BC5B67ED28}" dt="2023-03-27T16:24:35.568" v="1950"/>
          <ac:picMkLst>
            <pc:docMk/>
            <pc:sldMk cId="2842730374" sldId="287"/>
            <ac:picMk id="16" creationId="{184157C6-8219-4DB6-BEF4-31C95313E34C}"/>
          </ac:picMkLst>
        </pc:picChg>
        <pc:picChg chg="add mod">
          <ac:chgData name="JUAN DAVID MARTINEZ VARGAS" userId="c632008b-f998-4b6d-b45a-5c056b487435" providerId="ADAL" clId="{4B293131-8BF4-425E-8F9D-60BC5B67ED28}" dt="2023-03-27T16:24:35.568" v="1950"/>
          <ac:picMkLst>
            <pc:docMk/>
            <pc:sldMk cId="2842730374" sldId="287"/>
            <ac:picMk id="18" creationId="{15887EEA-F041-410E-941F-0370D955CBF7}"/>
          </ac:picMkLst>
        </pc:picChg>
        <pc:picChg chg="add mod">
          <ac:chgData name="JUAN DAVID MARTINEZ VARGAS" userId="c632008b-f998-4b6d-b45a-5c056b487435" providerId="ADAL" clId="{4B293131-8BF4-425E-8F9D-60BC5B67ED28}" dt="2023-03-27T16:24:35.568" v="1950"/>
          <ac:picMkLst>
            <pc:docMk/>
            <pc:sldMk cId="2842730374" sldId="287"/>
            <ac:picMk id="20" creationId="{D057BD8B-8FCC-4ACE-B20F-0FB4727B1025}"/>
          </ac:picMkLst>
        </pc:picChg>
      </pc:sldChg>
      <pc:sldChg chg="addSp modSp new mod">
        <pc:chgData name="JUAN DAVID MARTINEZ VARGAS" userId="c632008b-f998-4b6d-b45a-5c056b487435" providerId="ADAL" clId="{4B293131-8BF4-425E-8F9D-60BC5B67ED28}" dt="2023-03-27T16:43:24.409" v="2409" actId="208"/>
        <pc:sldMkLst>
          <pc:docMk/>
          <pc:sldMk cId="2230158311" sldId="288"/>
        </pc:sldMkLst>
        <pc:spChg chg="add mod">
          <ac:chgData name="JUAN DAVID MARTINEZ VARGAS" userId="c632008b-f998-4b6d-b45a-5c056b487435" providerId="ADAL" clId="{4B293131-8BF4-425E-8F9D-60BC5B67ED28}" dt="2023-03-27T16:32:12.399" v="2278"/>
          <ac:spMkLst>
            <pc:docMk/>
            <pc:sldMk cId="2230158311" sldId="288"/>
            <ac:spMk id="2" creationId="{A08173E1-268C-46E5-BA6C-1B18E0FA45C0}"/>
          </ac:spMkLst>
        </pc:spChg>
        <pc:spChg chg="add mod">
          <ac:chgData name="JUAN DAVID MARTINEZ VARGAS" userId="c632008b-f998-4b6d-b45a-5c056b487435" providerId="ADAL" clId="{4B293131-8BF4-425E-8F9D-60BC5B67ED28}" dt="2023-03-27T16:37:42.260" v="2322" actId="1036"/>
          <ac:spMkLst>
            <pc:docMk/>
            <pc:sldMk cId="2230158311" sldId="288"/>
            <ac:spMk id="7" creationId="{139CA09D-8110-4016-BED4-2C1D0A791BFE}"/>
          </ac:spMkLst>
        </pc:spChg>
        <pc:spChg chg="add mod">
          <ac:chgData name="JUAN DAVID MARTINEZ VARGAS" userId="c632008b-f998-4b6d-b45a-5c056b487435" providerId="ADAL" clId="{4B293131-8BF4-425E-8F9D-60BC5B67ED28}" dt="2023-03-27T16:37:42.260" v="2322" actId="1036"/>
          <ac:spMkLst>
            <pc:docMk/>
            <pc:sldMk cId="2230158311" sldId="288"/>
            <ac:spMk id="8" creationId="{F5750F65-06A2-4880-802D-918DFC6B830A}"/>
          </ac:spMkLst>
        </pc:spChg>
        <pc:spChg chg="add mod">
          <ac:chgData name="JUAN DAVID MARTINEZ VARGAS" userId="c632008b-f998-4b6d-b45a-5c056b487435" providerId="ADAL" clId="{4B293131-8BF4-425E-8F9D-60BC5B67ED28}" dt="2023-03-27T16:40:16.460" v="2358" actId="1076"/>
          <ac:spMkLst>
            <pc:docMk/>
            <pc:sldMk cId="2230158311" sldId="288"/>
            <ac:spMk id="11" creationId="{1003B2DB-3580-447B-A0DA-C2679AE13579}"/>
          </ac:spMkLst>
        </pc:spChg>
        <pc:spChg chg="add mod">
          <ac:chgData name="JUAN DAVID MARTINEZ VARGAS" userId="c632008b-f998-4b6d-b45a-5c056b487435" providerId="ADAL" clId="{4B293131-8BF4-425E-8F9D-60BC5B67ED28}" dt="2023-03-27T16:40:28.850" v="2370" actId="20577"/>
          <ac:spMkLst>
            <pc:docMk/>
            <pc:sldMk cId="2230158311" sldId="288"/>
            <ac:spMk id="12" creationId="{7E8866C5-93B5-413D-8866-CA336C184E9A}"/>
          </ac:spMkLst>
        </pc:spChg>
        <pc:spChg chg="add mod">
          <ac:chgData name="JUAN DAVID MARTINEZ VARGAS" userId="c632008b-f998-4b6d-b45a-5c056b487435" providerId="ADAL" clId="{4B293131-8BF4-425E-8F9D-60BC5B67ED28}" dt="2023-03-27T16:42:14.701" v="2393" actId="1076"/>
          <ac:spMkLst>
            <pc:docMk/>
            <pc:sldMk cId="2230158311" sldId="288"/>
            <ac:spMk id="16" creationId="{39E82F99-F442-45A2-99D9-F7B125C6BFDE}"/>
          </ac:spMkLst>
        </pc:spChg>
        <pc:spChg chg="add mod">
          <ac:chgData name="JUAN DAVID MARTINEZ VARGAS" userId="c632008b-f998-4b6d-b45a-5c056b487435" providerId="ADAL" clId="{4B293131-8BF4-425E-8F9D-60BC5B67ED28}" dt="2023-03-27T16:42:20.951" v="2395" actId="1076"/>
          <ac:spMkLst>
            <pc:docMk/>
            <pc:sldMk cId="2230158311" sldId="288"/>
            <ac:spMk id="17" creationId="{EAF731D0-1C17-4FC3-A4CA-E321D154D6B3}"/>
          </ac:spMkLst>
        </pc:spChg>
        <pc:spChg chg="add mod">
          <ac:chgData name="JUAN DAVID MARTINEZ VARGAS" userId="c632008b-f998-4b6d-b45a-5c056b487435" providerId="ADAL" clId="{4B293131-8BF4-425E-8F9D-60BC5B67ED28}" dt="2023-03-27T16:42:36.309" v="2400" actId="1076"/>
          <ac:spMkLst>
            <pc:docMk/>
            <pc:sldMk cId="2230158311" sldId="288"/>
            <ac:spMk id="19" creationId="{07A8CB11-D366-4F20-ACFA-A586D13DE457}"/>
          </ac:spMkLst>
        </pc:spChg>
        <pc:spChg chg="add mod">
          <ac:chgData name="JUAN DAVID MARTINEZ VARGAS" userId="c632008b-f998-4b6d-b45a-5c056b487435" providerId="ADAL" clId="{4B293131-8BF4-425E-8F9D-60BC5B67ED28}" dt="2023-03-27T16:42:48.470" v="2406" actId="20577"/>
          <ac:spMkLst>
            <pc:docMk/>
            <pc:sldMk cId="2230158311" sldId="288"/>
            <ac:spMk id="20" creationId="{B6E3EFF3-7AAE-4745-9661-1DEF34440406}"/>
          </ac:spMkLst>
        </pc:spChg>
        <pc:picChg chg="add mod">
          <ac:chgData name="JUAN DAVID MARTINEZ VARGAS" userId="c632008b-f998-4b6d-b45a-5c056b487435" providerId="ADAL" clId="{4B293131-8BF4-425E-8F9D-60BC5B67ED28}" dt="2023-03-27T16:37:42.260" v="2322" actId="1036"/>
          <ac:picMkLst>
            <pc:docMk/>
            <pc:sldMk cId="2230158311" sldId="288"/>
            <ac:picMk id="4" creationId="{F48A91C8-5C1F-48B3-9D39-54FBA19312A9}"/>
          </ac:picMkLst>
        </pc:picChg>
        <pc:picChg chg="add mod">
          <ac:chgData name="JUAN DAVID MARTINEZ VARGAS" userId="c632008b-f998-4b6d-b45a-5c056b487435" providerId="ADAL" clId="{4B293131-8BF4-425E-8F9D-60BC5B67ED28}" dt="2023-03-27T16:36:31.319" v="2303" actId="1076"/>
          <ac:picMkLst>
            <pc:docMk/>
            <pc:sldMk cId="2230158311" sldId="288"/>
            <ac:picMk id="5" creationId="{824DE575-AA29-4113-958D-664DACABC4C9}"/>
          </ac:picMkLst>
        </pc:picChg>
        <pc:picChg chg="add mod">
          <ac:chgData name="JUAN DAVID MARTINEZ VARGAS" userId="c632008b-f998-4b6d-b45a-5c056b487435" providerId="ADAL" clId="{4B293131-8BF4-425E-8F9D-60BC5B67ED28}" dt="2023-03-27T16:37:42.260" v="2322" actId="1036"/>
          <ac:picMkLst>
            <pc:docMk/>
            <pc:sldMk cId="2230158311" sldId="288"/>
            <ac:picMk id="6" creationId="{60055600-AEDE-40C3-9986-633B42082608}"/>
          </ac:picMkLst>
        </pc:picChg>
        <pc:picChg chg="add mod">
          <ac:chgData name="JUAN DAVID MARTINEZ VARGAS" userId="c632008b-f998-4b6d-b45a-5c056b487435" providerId="ADAL" clId="{4B293131-8BF4-425E-8F9D-60BC5B67ED28}" dt="2023-03-27T16:37:42.260" v="2322" actId="1036"/>
          <ac:picMkLst>
            <pc:docMk/>
            <pc:sldMk cId="2230158311" sldId="288"/>
            <ac:picMk id="9" creationId="{E07C60AD-5B5B-4A67-862E-ABF3FC6B9396}"/>
          </ac:picMkLst>
        </pc:picChg>
        <pc:picChg chg="add mod">
          <ac:chgData name="JUAN DAVID MARTINEZ VARGAS" userId="c632008b-f998-4b6d-b45a-5c056b487435" providerId="ADAL" clId="{4B293131-8BF4-425E-8F9D-60BC5B67ED28}" dt="2023-03-27T16:42:17" v="2394" actId="1076"/>
          <ac:picMkLst>
            <pc:docMk/>
            <pc:sldMk cId="2230158311" sldId="288"/>
            <ac:picMk id="13" creationId="{64515FE0-5A30-4621-BBA3-D7B93A3FE13A}"/>
          </ac:picMkLst>
        </pc:picChg>
        <pc:picChg chg="add mod">
          <ac:chgData name="JUAN DAVID MARTINEZ VARGAS" userId="c632008b-f998-4b6d-b45a-5c056b487435" providerId="ADAL" clId="{4B293131-8BF4-425E-8F9D-60BC5B67ED28}" dt="2023-03-27T16:41:26.531" v="2380" actId="1076"/>
          <ac:picMkLst>
            <pc:docMk/>
            <pc:sldMk cId="2230158311" sldId="288"/>
            <ac:picMk id="15" creationId="{853B86CF-C41A-452C-81E6-C136AF2415AB}"/>
          </ac:picMkLst>
        </pc:picChg>
        <pc:picChg chg="add mod">
          <ac:chgData name="JUAN DAVID MARTINEZ VARGAS" userId="c632008b-f998-4b6d-b45a-5c056b487435" providerId="ADAL" clId="{4B293131-8BF4-425E-8F9D-60BC5B67ED28}" dt="2023-03-27T16:42:22.200" v="2396" actId="1076"/>
          <ac:picMkLst>
            <pc:docMk/>
            <pc:sldMk cId="2230158311" sldId="288"/>
            <ac:picMk id="18" creationId="{0016A011-4A97-413C-BCB0-449F881F26E1}"/>
          </ac:picMkLst>
        </pc:picChg>
        <pc:cxnChg chg="add mod">
          <ac:chgData name="JUAN DAVID MARTINEZ VARGAS" userId="c632008b-f998-4b6d-b45a-5c056b487435" providerId="ADAL" clId="{4B293131-8BF4-425E-8F9D-60BC5B67ED28}" dt="2023-03-27T16:43:24.409" v="2409" actId="208"/>
          <ac:cxnSpMkLst>
            <pc:docMk/>
            <pc:sldMk cId="2230158311" sldId="288"/>
            <ac:cxnSpMk id="21" creationId="{FD718C39-D5F5-48A4-82D8-FBA68EEADB2A}"/>
          </ac:cxnSpMkLst>
        </pc:cxnChg>
      </pc:sldChg>
      <pc:sldChg chg="addSp delSp modSp new mod ord">
        <pc:chgData name="JUAN DAVID MARTINEZ VARGAS" userId="c632008b-f998-4b6d-b45a-5c056b487435" providerId="ADAL" clId="{4B293131-8BF4-425E-8F9D-60BC5B67ED28}" dt="2023-03-27T17:18:33.444" v="4619" actId="20577"/>
        <pc:sldMkLst>
          <pc:docMk/>
          <pc:sldMk cId="3803235194" sldId="289"/>
        </pc:sldMkLst>
        <pc:spChg chg="add del mod">
          <ac:chgData name="JUAN DAVID MARTINEZ VARGAS" userId="c632008b-f998-4b6d-b45a-5c056b487435" providerId="ADAL" clId="{4B293131-8BF4-425E-8F9D-60BC5B67ED28}" dt="2023-03-27T17:18:29.243" v="4612" actId="478"/>
          <ac:spMkLst>
            <pc:docMk/>
            <pc:sldMk cId="3803235194" sldId="289"/>
            <ac:spMk id="2" creationId="{68AA1353-7073-4D04-8288-28BC1B773D69}"/>
          </ac:spMkLst>
        </pc:spChg>
        <pc:spChg chg="add del mod">
          <ac:chgData name="JUAN DAVID MARTINEZ VARGAS" userId="c632008b-f998-4b6d-b45a-5c056b487435" providerId="ADAL" clId="{4B293131-8BF4-425E-8F9D-60BC5B67ED28}" dt="2023-03-27T17:17:35.735" v="4609" actId="478"/>
          <ac:spMkLst>
            <pc:docMk/>
            <pc:sldMk cId="3803235194" sldId="289"/>
            <ac:spMk id="4" creationId="{A8473DA8-3931-4C20-A380-E7988BD9018A}"/>
          </ac:spMkLst>
        </pc:spChg>
        <pc:spChg chg="add mod">
          <ac:chgData name="JUAN DAVID MARTINEZ VARGAS" userId="c632008b-f998-4b6d-b45a-5c056b487435" providerId="ADAL" clId="{4B293131-8BF4-425E-8F9D-60BC5B67ED28}" dt="2023-03-27T17:17:32.585" v="4608"/>
          <ac:spMkLst>
            <pc:docMk/>
            <pc:sldMk cId="3803235194" sldId="289"/>
            <ac:spMk id="8" creationId="{F566D1F9-3F91-4DC9-A5D9-371B558EACFF}"/>
          </ac:spMkLst>
        </pc:spChg>
        <pc:spChg chg="add mod">
          <ac:chgData name="JUAN DAVID MARTINEZ VARGAS" userId="c632008b-f998-4b6d-b45a-5c056b487435" providerId="ADAL" clId="{4B293131-8BF4-425E-8F9D-60BC5B67ED28}" dt="2023-03-27T17:18:33.444" v="4619" actId="20577"/>
          <ac:spMkLst>
            <pc:docMk/>
            <pc:sldMk cId="3803235194" sldId="289"/>
            <ac:spMk id="11" creationId="{4A655C39-B08B-430B-8123-C6BFAAE0DB1F}"/>
          </ac:spMkLst>
        </pc:spChg>
        <pc:picChg chg="add mod">
          <ac:chgData name="JUAN DAVID MARTINEZ VARGAS" userId="c632008b-f998-4b6d-b45a-5c056b487435" providerId="ADAL" clId="{4B293131-8BF4-425E-8F9D-60BC5B67ED28}" dt="2023-03-27T17:17:19.250" v="4606"/>
          <ac:picMkLst>
            <pc:docMk/>
            <pc:sldMk cId="3803235194" sldId="289"/>
            <ac:picMk id="5" creationId="{6BF95BC8-3D8D-4F65-BE52-6BF83AFF277E}"/>
          </ac:picMkLst>
        </pc:picChg>
        <pc:picChg chg="add mod">
          <ac:chgData name="JUAN DAVID MARTINEZ VARGAS" userId="c632008b-f998-4b6d-b45a-5c056b487435" providerId="ADAL" clId="{4B293131-8BF4-425E-8F9D-60BC5B67ED28}" dt="2023-03-27T17:17:19.250" v="4606"/>
          <ac:picMkLst>
            <pc:docMk/>
            <pc:sldMk cId="3803235194" sldId="289"/>
            <ac:picMk id="6" creationId="{B834A49B-5D9A-40DA-8E10-D2F6C64290DE}"/>
          </ac:picMkLst>
        </pc:picChg>
        <pc:picChg chg="add mod">
          <ac:chgData name="JUAN DAVID MARTINEZ VARGAS" userId="c632008b-f998-4b6d-b45a-5c056b487435" providerId="ADAL" clId="{4B293131-8BF4-425E-8F9D-60BC5B67ED28}" dt="2023-03-27T17:17:56.224" v="4611" actId="1076"/>
          <ac:picMkLst>
            <pc:docMk/>
            <pc:sldMk cId="3803235194" sldId="289"/>
            <ac:picMk id="10" creationId="{E97D1A1A-F1A4-4F26-A545-C20B5440A02B}"/>
          </ac:picMkLst>
        </pc:picChg>
        <pc:cxnChg chg="add mod">
          <ac:chgData name="JUAN DAVID MARTINEZ VARGAS" userId="c632008b-f998-4b6d-b45a-5c056b487435" providerId="ADAL" clId="{4B293131-8BF4-425E-8F9D-60BC5B67ED28}" dt="2023-03-27T17:17:19.250" v="4606"/>
          <ac:cxnSpMkLst>
            <pc:docMk/>
            <pc:sldMk cId="3803235194" sldId="289"/>
            <ac:cxnSpMk id="7" creationId="{7B2C5386-5075-438F-93F4-D300399DB7AD}"/>
          </ac:cxnSpMkLst>
        </pc:cxnChg>
      </pc:sldChg>
      <pc:sldChg chg="addSp delSp modSp new mod">
        <pc:chgData name="JUAN DAVID MARTINEZ VARGAS" userId="c632008b-f998-4b6d-b45a-5c056b487435" providerId="ADAL" clId="{4B293131-8BF4-425E-8F9D-60BC5B67ED28}" dt="2023-03-27T17:32:31.414" v="5341" actId="2711"/>
        <pc:sldMkLst>
          <pc:docMk/>
          <pc:sldMk cId="3838156777" sldId="290"/>
        </pc:sldMkLst>
        <pc:spChg chg="add mod">
          <ac:chgData name="JUAN DAVID MARTINEZ VARGAS" userId="c632008b-f998-4b6d-b45a-5c056b487435" providerId="ADAL" clId="{4B293131-8BF4-425E-8F9D-60BC5B67ED28}" dt="2023-03-27T16:48:55.189" v="2512" actId="20577"/>
          <ac:spMkLst>
            <pc:docMk/>
            <pc:sldMk cId="3838156777" sldId="290"/>
            <ac:spMk id="2" creationId="{4D081F6D-631F-4C83-AB63-F210C87B579B}"/>
          </ac:spMkLst>
        </pc:spChg>
        <pc:spChg chg="add mod">
          <ac:chgData name="JUAN DAVID MARTINEZ VARGAS" userId="c632008b-f998-4b6d-b45a-5c056b487435" providerId="ADAL" clId="{4B293131-8BF4-425E-8F9D-60BC5B67ED28}" dt="2023-03-27T17:32:31.414" v="5341" actId="2711"/>
          <ac:spMkLst>
            <pc:docMk/>
            <pc:sldMk cId="3838156777" sldId="290"/>
            <ac:spMk id="7" creationId="{7655FC14-49E1-4B36-AE1E-3127DD75190E}"/>
          </ac:spMkLst>
        </pc:spChg>
        <pc:picChg chg="add del mod">
          <ac:chgData name="JUAN DAVID MARTINEZ VARGAS" userId="c632008b-f998-4b6d-b45a-5c056b487435" providerId="ADAL" clId="{4B293131-8BF4-425E-8F9D-60BC5B67ED28}" dt="2023-03-27T17:31:43.825" v="5329" actId="478"/>
          <ac:picMkLst>
            <pc:docMk/>
            <pc:sldMk cId="3838156777" sldId="290"/>
            <ac:picMk id="3" creationId="{D1AF45EF-26ED-47FE-84D8-AC2E778F04DE}"/>
          </ac:picMkLst>
        </pc:picChg>
        <pc:picChg chg="add del mod">
          <ac:chgData name="JUAN DAVID MARTINEZ VARGAS" userId="c632008b-f998-4b6d-b45a-5c056b487435" providerId="ADAL" clId="{4B293131-8BF4-425E-8F9D-60BC5B67ED28}" dt="2023-03-27T16:49:21.910" v="2517" actId="478"/>
          <ac:picMkLst>
            <pc:docMk/>
            <pc:sldMk cId="3838156777" sldId="290"/>
            <ac:picMk id="4" creationId="{BE718D24-B895-49FD-899E-891B90C969D1}"/>
          </ac:picMkLst>
        </pc:picChg>
        <pc:picChg chg="add mod">
          <ac:chgData name="JUAN DAVID MARTINEZ VARGAS" userId="c632008b-f998-4b6d-b45a-5c056b487435" providerId="ADAL" clId="{4B293131-8BF4-425E-8F9D-60BC5B67ED28}" dt="2023-03-27T17:31:51.334" v="5334" actId="1076"/>
          <ac:picMkLst>
            <pc:docMk/>
            <pc:sldMk cId="3838156777" sldId="290"/>
            <ac:picMk id="5" creationId="{07B9EC3E-7DC7-4ED3-BE86-E29C7C810C7C}"/>
          </ac:picMkLst>
        </pc:picChg>
      </pc:sldChg>
      <pc:sldChg chg="addSp delSp modSp new mod">
        <pc:chgData name="JUAN DAVID MARTINEZ VARGAS" userId="c632008b-f998-4b6d-b45a-5c056b487435" providerId="ADAL" clId="{4B293131-8BF4-425E-8F9D-60BC5B67ED28}" dt="2023-03-27T16:52:03.190" v="2534" actId="14100"/>
        <pc:sldMkLst>
          <pc:docMk/>
          <pc:sldMk cId="3927126726" sldId="291"/>
        </pc:sldMkLst>
        <pc:spChg chg="add del">
          <ac:chgData name="JUAN DAVID MARTINEZ VARGAS" userId="c632008b-f998-4b6d-b45a-5c056b487435" providerId="ADAL" clId="{4B293131-8BF4-425E-8F9D-60BC5B67ED28}" dt="2023-03-27T16:50:31.593" v="2530" actId="478"/>
          <ac:spMkLst>
            <pc:docMk/>
            <pc:sldMk cId="3927126726" sldId="291"/>
            <ac:spMk id="4" creationId="{B064F802-5CE9-4627-B9C7-4C5D4F5ACFBB}"/>
          </ac:spMkLst>
        </pc:spChg>
        <pc:spChg chg="add mod">
          <ac:chgData name="JUAN DAVID MARTINEZ VARGAS" userId="c632008b-f998-4b6d-b45a-5c056b487435" providerId="ADAL" clId="{4B293131-8BF4-425E-8F9D-60BC5B67ED28}" dt="2023-03-27T16:50:26.600" v="2528" actId="1076"/>
          <ac:spMkLst>
            <pc:docMk/>
            <pc:sldMk cId="3927126726" sldId="291"/>
            <ac:spMk id="5" creationId="{1AD8CD69-A7E4-4B8F-BB0E-BA23248AF56C}"/>
          </ac:spMkLst>
        </pc:spChg>
        <pc:picChg chg="add mod">
          <ac:chgData name="JUAN DAVID MARTINEZ VARGAS" userId="c632008b-f998-4b6d-b45a-5c056b487435" providerId="ADAL" clId="{4B293131-8BF4-425E-8F9D-60BC5B67ED28}" dt="2023-03-27T16:52:03.190" v="2534" actId="14100"/>
          <ac:picMkLst>
            <pc:docMk/>
            <pc:sldMk cId="3927126726" sldId="291"/>
            <ac:picMk id="2" creationId="{216187B6-16F5-4BFB-A7B9-69B6691D60E8}"/>
          </ac:picMkLst>
        </pc:picChg>
        <pc:picChg chg="add mod">
          <ac:chgData name="JUAN DAVID MARTINEZ VARGAS" userId="c632008b-f998-4b6d-b45a-5c056b487435" providerId="ADAL" clId="{4B293131-8BF4-425E-8F9D-60BC5B67ED28}" dt="2023-03-27T16:50:42.769" v="2532" actId="1076"/>
          <ac:picMkLst>
            <pc:docMk/>
            <pc:sldMk cId="3927126726" sldId="291"/>
            <ac:picMk id="6" creationId="{D768ADD6-CCD0-4564-9A5F-771811383D2B}"/>
          </ac:picMkLst>
        </pc:picChg>
      </pc:sldChg>
      <pc:sldChg chg="addSp delSp modSp new mod">
        <pc:chgData name="JUAN DAVID MARTINEZ VARGAS" userId="c632008b-f998-4b6d-b45a-5c056b487435" providerId="ADAL" clId="{4B293131-8BF4-425E-8F9D-60BC5B67ED28}" dt="2023-03-27T17:01:27.333" v="3124" actId="5793"/>
        <pc:sldMkLst>
          <pc:docMk/>
          <pc:sldMk cId="2849489137" sldId="292"/>
        </pc:sldMkLst>
        <pc:spChg chg="add del mod">
          <ac:chgData name="JUAN DAVID MARTINEZ VARGAS" userId="c632008b-f998-4b6d-b45a-5c056b487435" providerId="ADAL" clId="{4B293131-8BF4-425E-8F9D-60BC5B67ED28}" dt="2023-03-27T16:52:58.420" v="2551" actId="478"/>
          <ac:spMkLst>
            <pc:docMk/>
            <pc:sldMk cId="2849489137" sldId="292"/>
            <ac:spMk id="4" creationId="{B6AE8348-11A9-499F-8643-2E337FF59B38}"/>
          </ac:spMkLst>
        </pc:spChg>
        <pc:spChg chg="add mod">
          <ac:chgData name="JUAN DAVID MARTINEZ VARGAS" userId="c632008b-f998-4b6d-b45a-5c056b487435" providerId="ADAL" clId="{4B293131-8BF4-425E-8F9D-60BC5B67ED28}" dt="2023-03-27T16:53:13.490" v="2592" actId="20577"/>
          <ac:spMkLst>
            <pc:docMk/>
            <pc:sldMk cId="2849489137" sldId="292"/>
            <ac:spMk id="5" creationId="{028F3A40-DB89-4F22-AC3D-02E0D28D1710}"/>
          </ac:spMkLst>
        </pc:spChg>
        <pc:spChg chg="add del mod">
          <ac:chgData name="JUAN DAVID MARTINEZ VARGAS" userId="c632008b-f998-4b6d-b45a-5c056b487435" providerId="ADAL" clId="{4B293131-8BF4-425E-8F9D-60BC5B67ED28}" dt="2023-03-27T16:53:51.580" v="2598" actId="478"/>
          <ac:spMkLst>
            <pc:docMk/>
            <pc:sldMk cId="2849489137" sldId="292"/>
            <ac:spMk id="6" creationId="{A445C8C2-3D60-4B6F-A077-7CDD8B9A6451}"/>
          </ac:spMkLst>
        </pc:spChg>
        <pc:spChg chg="add mod">
          <ac:chgData name="JUAN DAVID MARTINEZ VARGAS" userId="c632008b-f998-4b6d-b45a-5c056b487435" providerId="ADAL" clId="{4B293131-8BF4-425E-8F9D-60BC5B67ED28}" dt="2023-03-27T16:59:29.502" v="2943" actId="948"/>
          <ac:spMkLst>
            <pc:docMk/>
            <pc:sldMk cId="2849489137" sldId="292"/>
            <ac:spMk id="7" creationId="{5E20834B-4653-475E-A5E9-50AD59B29356}"/>
          </ac:spMkLst>
        </pc:spChg>
        <pc:spChg chg="add mod">
          <ac:chgData name="JUAN DAVID MARTINEZ VARGAS" userId="c632008b-f998-4b6d-b45a-5c056b487435" providerId="ADAL" clId="{4B293131-8BF4-425E-8F9D-60BC5B67ED28}" dt="2023-03-27T17:01:27.333" v="3124" actId="5793"/>
          <ac:spMkLst>
            <pc:docMk/>
            <pc:sldMk cId="2849489137" sldId="292"/>
            <ac:spMk id="11" creationId="{C2054B38-8382-4FB0-B4A3-406EBBFC7658}"/>
          </ac:spMkLst>
        </pc:spChg>
        <pc:picChg chg="add del mod">
          <ac:chgData name="JUAN DAVID MARTINEZ VARGAS" userId="c632008b-f998-4b6d-b45a-5c056b487435" providerId="ADAL" clId="{4B293131-8BF4-425E-8F9D-60BC5B67ED28}" dt="2023-03-27T16:58:40.742" v="2927" actId="478"/>
          <ac:picMkLst>
            <pc:docMk/>
            <pc:sldMk cId="2849489137" sldId="292"/>
            <ac:picMk id="2" creationId="{B3A96646-BF84-4098-8378-2C933B821B19}"/>
          </ac:picMkLst>
        </pc:picChg>
        <pc:picChg chg="add del mod ord">
          <ac:chgData name="JUAN DAVID MARTINEZ VARGAS" userId="c632008b-f998-4b6d-b45a-5c056b487435" providerId="ADAL" clId="{4B293131-8BF4-425E-8F9D-60BC5B67ED28}" dt="2023-03-27T16:58:41.416" v="2928" actId="478"/>
          <ac:picMkLst>
            <pc:docMk/>
            <pc:sldMk cId="2849489137" sldId="292"/>
            <ac:picMk id="3" creationId="{A35A12F4-5217-419E-B677-675A7D1D8DCA}"/>
          </ac:picMkLst>
        </pc:picChg>
        <pc:picChg chg="add mod">
          <ac:chgData name="JUAN DAVID MARTINEZ VARGAS" userId="c632008b-f998-4b6d-b45a-5c056b487435" providerId="ADAL" clId="{4B293131-8BF4-425E-8F9D-60BC5B67ED28}" dt="2023-03-27T16:58:46.562" v="2929"/>
          <ac:picMkLst>
            <pc:docMk/>
            <pc:sldMk cId="2849489137" sldId="292"/>
            <ac:picMk id="8" creationId="{1DB1B783-5152-4A84-A2EF-E43AA3F840AB}"/>
          </ac:picMkLst>
        </pc:picChg>
        <pc:picChg chg="add mod">
          <ac:chgData name="JUAN DAVID MARTINEZ VARGAS" userId="c632008b-f998-4b6d-b45a-5c056b487435" providerId="ADAL" clId="{4B293131-8BF4-425E-8F9D-60BC5B67ED28}" dt="2023-03-27T16:58:46.562" v="2929"/>
          <ac:picMkLst>
            <pc:docMk/>
            <pc:sldMk cId="2849489137" sldId="292"/>
            <ac:picMk id="9" creationId="{72FB234A-7B55-45DD-B18D-AFAF7016B430}"/>
          </ac:picMkLst>
        </pc:picChg>
        <pc:cxnChg chg="add mod">
          <ac:chgData name="JUAN DAVID MARTINEZ VARGAS" userId="c632008b-f998-4b6d-b45a-5c056b487435" providerId="ADAL" clId="{4B293131-8BF4-425E-8F9D-60BC5B67ED28}" dt="2023-03-27T16:58:46.562" v="2929"/>
          <ac:cxnSpMkLst>
            <pc:docMk/>
            <pc:sldMk cId="2849489137" sldId="292"/>
            <ac:cxnSpMk id="10" creationId="{83A80578-D210-4F0E-9490-236E5482C120}"/>
          </ac:cxnSpMkLst>
        </pc:cxnChg>
      </pc:sldChg>
      <pc:sldChg chg="new del">
        <pc:chgData name="JUAN DAVID MARTINEZ VARGAS" userId="c632008b-f998-4b6d-b45a-5c056b487435" providerId="ADAL" clId="{4B293131-8BF4-425E-8F9D-60BC5B67ED28}" dt="2023-03-27T17:14:38.605" v="4260" actId="47"/>
        <pc:sldMkLst>
          <pc:docMk/>
          <pc:sldMk cId="558540238" sldId="293"/>
        </pc:sldMkLst>
      </pc:sldChg>
      <pc:sldChg chg="addSp delSp modSp add mod">
        <pc:chgData name="JUAN DAVID MARTINEZ VARGAS" userId="c632008b-f998-4b6d-b45a-5c056b487435" providerId="ADAL" clId="{4B293131-8BF4-425E-8F9D-60BC5B67ED28}" dt="2023-03-27T17:07:06.555" v="3676" actId="1076"/>
        <pc:sldMkLst>
          <pc:docMk/>
          <pc:sldMk cId="8628724" sldId="294"/>
        </pc:sldMkLst>
        <pc:spChg chg="mod">
          <ac:chgData name="JUAN DAVID MARTINEZ VARGAS" userId="c632008b-f998-4b6d-b45a-5c056b487435" providerId="ADAL" clId="{4B293131-8BF4-425E-8F9D-60BC5B67ED28}" dt="2023-03-27T17:02:09.874" v="3133" actId="20577"/>
          <ac:spMkLst>
            <pc:docMk/>
            <pc:sldMk cId="8628724" sldId="294"/>
            <ac:spMk id="5" creationId="{028F3A40-DB89-4F22-AC3D-02E0D28D1710}"/>
          </ac:spMkLst>
        </pc:spChg>
        <pc:spChg chg="del mod">
          <ac:chgData name="JUAN DAVID MARTINEZ VARGAS" userId="c632008b-f998-4b6d-b45a-5c056b487435" providerId="ADAL" clId="{4B293131-8BF4-425E-8F9D-60BC5B67ED28}" dt="2023-03-27T17:02:14.973" v="3134" actId="478"/>
          <ac:spMkLst>
            <pc:docMk/>
            <pc:sldMk cId="8628724" sldId="294"/>
            <ac:spMk id="7" creationId="{5E20834B-4653-475E-A5E9-50AD59B29356}"/>
          </ac:spMkLst>
        </pc:spChg>
        <pc:spChg chg="add mod">
          <ac:chgData name="JUAN DAVID MARTINEZ VARGAS" userId="c632008b-f998-4b6d-b45a-5c056b487435" providerId="ADAL" clId="{4B293131-8BF4-425E-8F9D-60BC5B67ED28}" dt="2023-03-27T17:05:26.294" v="3421" actId="20577"/>
          <ac:spMkLst>
            <pc:docMk/>
            <pc:sldMk cId="8628724" sldId="294"/>
            <ac:spMk id="8" creationId="{890D8279-FB20-4246-8141-F702BF30B413}"/>
          </ac:spMkLst>
        </pc:spChg>
        <pc:spChg chg="add del mod">
          <ac:chgData name="JUAN DAVID MARTINEZ VARGAS" userId="c632008b-f998-4b6d-b45a-5c056b487435" providerId="ADAL" clId="{4B293131-8BF4-425E-8F9D-60BC5B67ED28}" dt="2023-03-27T17:05:29.664" v="3422" actId="478"/>
          <ac:spMkLst>
            <pc:docMk/>
            <pc:sldMk cId="8628724" sldId="294"/>
            <ac:spMk id="9" creationId="{1451A360-90E1-45EE-A7F4-932ACDAF82DF}"/>
          </ac:spMkLst>
        </pc:spChg>
        <pc:spChg chg="add mod">
          <ac:chgData name="JUAN DAVID MARTINEZ VARGAS" userId="c632008b-f998-4b6d-b45a-5c056b487435" providerId="ADAL" clId="{4B293131-8BF4-425E-8F9D-60BC5B67ED28}" dt="2023-03-27T17:07:06.555" v="3676" actId="1076"/>
          <ac:spMkLst>
            <pc:docMk/>
            <pc:sldMk cId="8628724" sldId="294"/>
            <ac:spMk id="10" creationId="{5EF8C933-F0BB-47D9-B6BE-BED8B5A9DE8F}"/>
          </ac:spMkLst>
        </pc:spChg>
        <pc:picChg chg="mod">
          <ac:chgData name="JUAN DAVID MARTINEZ VARGAS" userId="c632008b-f998-4b6d-b45a-5c056b487435" providerId="ADAL" clId="{4B293131-8BF4-425E-8F9D-60BC5B67ED28}" dt="2023-03-27T16:58:34.692" v="2926" actId="1038"/>
          <ac:picMkLst>
            <pc:docMk/>
            <pc:sldMk cId="8628724" sldId="294"/>
            <ac:picMk id="2" creationId="{B3A96646-BF84-4098-8378-2C933B821B19}"/>
          </ac:picMkLst>
        </pc:picChg>
        <pc:picChg chg="mod">
          <ac:chgData name="JUAN DAVID MARTINEZ VARGAS" userId="c632008b-f998-4b6d-b45a-5c056b487435" providerId="ADAL" clId="{4B293131-8BF4-425E-8F9D-60BC5B67ED28}" dt="2023-03-27T16:58:03.101" v="2844" actId="1076"/>
          <ac:picMkLst>
            <pc:docMk/>
            <pc:sldMk cId="8628724" sldId="294"/>
            <ac:picMk id="3" creationId="{A35A12F4-5217-419E-B677-675A7D1D8DCA}"/>
          </ac:picMkLst>
        </pc:picChg>
        <pc:cxnChg chg="add mod">
          <ac:chgData name="JUAN DAVID MARTINEZ VARGAS" userId="c632008b-f998-4b6d-b45a-5c056b487435" providerId="ADAL" clId="{4B293131-8BF4-425E-8F9D-60BC5B67ED28}" dt="2023-03-27T16:58:22.852" v="2881" actId="1037"/>
          <ac:cxnSpMkLst>
            <pc:docMk/>
            <pc:sldMk cId="8628724" sldId="294"/>
            <ac:cxnSpMk id="6" creationId="{1B5ACB65-AD99-44B5-9D99-A05978E0577B}"/>
          </ac:cxnSpMkLst>
        </pc:cxnChg>
      </pc:sldChg>
      <pc:sldChg chg="modSp add mod">
        <pc:chgData name="JUAN DAVID MARTINEZ VARGAS" userId="c632008b-f998-4b6d-b45a-5c056b487435" providerId="ADAL" clId="{4B293131-8BF4-425E-8F9D-60BC5B67ED28}" dt="2023-03-27T17:10:42.216" v="3984" actId="20577"/>
        <pc:sldMkLst>
          <pc:docMk/>
          <pc:sldMk cId="2902015934" sldId="295"/>
        </pc:sldMkLst>
        <pc:spChg chg="mod">
          <ac:chgData name="JUAN DAVID MARTINEZ VARGAS" userId="c632008b-f998-4b6d-b45a-5c056b487435" providerId="ADAL" clId="{4B293131-8BF4-425E-8F9D-60BC5B67ED28}" dt="2023-03-27T17:08:38.169" v="3684" actId="20577"/>
          <ac:spMkLst>
            <pc:docMk/>
            <pc:sldMk cId="2902015934" sldId="295"/>
            <ac:spMk id="5" creationId="{028F3A40-DB89-4F22-AC3D-02E0D28D1710}"/>
          </ac:spMkLst>
        </pc:spChg>
        <pc:spChg chg="mod">
          <ac:chgData name="JUAN DAVID MARTINEZ VARGAS" userId="c632008b-f998-4b6d-b45a-5c056b487435" providerId="ADAL" clId="{4B293131-8BF4-425E-8F9D-60BC5B67ED28}" dt="2023-03-27T17:10:25.411" v="3916" actId="20577"/>
          <ac:spMkLst>
            <pc:docMk/>
            <pc:sldMk cId="2902015934" sldId="295"/>
            <ac:spMk id="8" creationId="{890D8279-FB20-4246-8141-F702BF30B413}"/>
          </ac:spMkLst>
        </pc:spChg>
        <pc:spChg chg="mod">
          <ac:chgData name="JUAN DAVID MARTINEZ VARGAS" userId="c632008b-f998-4b6d-b45a-5c056b487435" providerId="ADAL" clId="{4B293131-8BF4-425E-8F9D-60BC5B67ED28}" dt="2023-03-27T17:10:42.216" v="3984" actId="20577"/>
          <ac:spMkLst>
            <pc:docMk/>
            <pc:sldMk cId="2902015934" sldId="295"/>
            <ac:spMk id="10" creationId="{5EF8C933-F0BB-47D9-B6BE-BED8B5A9DE8F}"/>
          </ac:spMkLst>
        </pc:spChg>
      </pc:sldChg>
      <pc:sldChg chg="delSp modSp add mod">
        <pc:chgData name="JUAN DAVID MARTINEZ VARGAS" userId="c632008b-f998-4b6d-b45a-5c056b487435" providerId="ADAL" clId="{4B293131-8BF4-425E-8F9D-60BC5B67ED28}" dt="2023-03-27T17:14:08.801" v="4245" actId="5793"/>
        <pc:sldMkLst>
          <pc:docMk/>
          <pc:sldMk cId="3413817976" sldId="296"/>
        </pc:sldMkLst>
        <pc:spChg chg="mod">
          <ac:chgData name="JUAN DAVID MARTINEZ VARGAS" userId="c632008b-f998-4b6d-b45a-5c056b487435" providerId="ADAL" clId="{4B293131-8BF4-425E-8F9D-60BC5B67ED28}" dt="2023-03-27T17:11:02.206" v="3992" actId="20577"/>
          <ac:spMkLst>
            <pc:docMk/>
            <pc:sldMk cId="3413817976" sldId="296"/>
            <ac:spMk id="5" creationId="{028F3A40-DB89-4F22-AC3D-02E0D28D1710}"/>
          </ac:spMkLst>
        </pc:spChg>
        <pc:spChg chg="mod">
          <ac:chgData name="JUAN DAVID MARTINEZ VARGAS" userId="c632008b-f998-4b6d-b45a-5c056b487435" providerId="ADAL" clId="{4B293131-8BF4-425E-8F9D-60BC5B67ED28}" dt="2023-03-27T17:14:08.801" v="4245" actId="5793"/>
          <ac:spMkLst>
            <pc:docMk/>
            <pc:sldMk cId="3413817976" sldId="296"/>
            <ac:spMk id="8" creationId="{890D8279-FB20-4246-8141-F702BF30B413}"/>
          </ac:spMkLst>
        </pc:spChg>
        <pc:spChg chg="del">
          <ac:chgData name="JUAN DAVID MARTINEZ VARGAS" userId="c632008b-f998-4b6d-b45a-5c056b487435" providerId="ADAL" clId="{4B293131-8BF4-425E-8F9D-60BC5B67ED28}" dt="2023-03-27T17:12:45.007" v="4175" actId="478"/>
          <ac:spMkLst>
            <pc:docMk/>
            <pc:sldMk cId="3413817976" sldId="296"/>
            <ac:spMk id="10" creationId="{5EF8C933-F0BB-47D9-B6BE-BED8B5A9DE8F}"/>
          </ac:spMkLst>
        </pc:spChg>
      </pc:sldChg>
      <pc:sldChg chg="addSp modSp new mod">
        <pc:chgData name="JUAN DAVID MARTINEZ VARGAS" userId="c632008b-f998-4b6d-b45a-5c056b487435" providerId="ADAL" clId="{4B293131-8BF4-425E-8F9D-60BC5B67ED28}" dt="2023-03-27T17:17:03.420" v="4599" actId="21"/>
        <pc:sldMkLst>
          <pc:docMk/>
          <pc:sldMk cId="2570263141" sldId="297"/>
        </pc:sldMkLst>
        <pc:spChg chg="add mod">
          <ac:chgData name="JUAN DAVID MARTINEZ VARGAS" userId="c632008b-f998-4b6d-b45a-5c056b487435" providerId="ADAL" clId="{4B293131-8BF4-425E-8F9D-60BC5B67ED28}" dt="2023-03-27T17:14:29.179" v="4258" actId="20577"/>
          <ac:spMkLst>
            <pc:docMk/>
            <pc:sldMk cId="2570263141" sldId="297"/>
            <ac:spMk id="2" creationId="{5A57376D-94D4-419F-A72F-E2E85D101B3F}"/>
          </ac:spMkLst>
        </pc:spChg>
        <pc:spChg chg="add mod">
          <ac:chgData name="JUAN DAVID MARTINEZ VARGAS" userId="c632008b-f998-4b6d-b45a-5c056b487435" providerId="ADAL" clId="{4B293131-8BF4-425E-8F9D-60BC5B67ED28}" dt="2023-03-27T17:17:03.420" v="4599" actId="21"/>
          <ac:spMkLst>
            <pc:docMk/>
            <pc:sldMk cId="2570263141" sldId="297"/>
            <ac:spMk id="6" creationId="{B667E6B0-712E-41CC-B3ED-E23994712BB7}"/>
          </ac:spMkLst>
        </pc:spChg>
        <pc:picChg chg="add mod">
          <ac:chgData name="JUAN DAVID MARTINEZ VARGAS" userId="c632008b-f998-4b6d-b45a-5c056b487435" providerId="ADAL" clId="{4B293131-8BF4-425E-8F9D-60BC5B67ED28}" dt="2023-03-27T17:14:35.738" v="4259"/>
          <ac:picMkLst>
            <pc:docMk/>
            <pc:sldMk cId="2570263141" sldId="297"/>
            <ac:picMk id="3" creationId="{9F83032C-78EC-4986-9B93-FFE731C9F472}"/>
          </ac:picMkLst>
        </pc:picChg>
        <pc:picChg chg="add mod">
          <ac:chgData name="JUAN DAVID MARTINEZ VARGAS" userId="c632008b-f998-4b6d-b45a-5c056b487435" providerId="ADAL" clId="{4B293131-8BF4-425E-8F9D-60BC5B67ED28}" dt="2023-03-27T17:14:35.738" v="4259"/>
          <ac:picMkLst>
            <pc:docMk/>
            <pc:sldMk cId="2570263141" sldId="297"/>
            <ac:picMk id="4" creationId="{F14270C3-F96F-41DD-9645-0A03B522813D}"/>
          </ac:picMkLst>
        </pc:picChg>
        <pc:cxnChg chg="add mod">
          <ac:chgData name="JUAN DAVID MARTINEZ VARGAS" userId="c632008b-f998-4b6d-b45a-5c056b487435" providerId="ADAL" clId="{4B293131-8BF4-425E-8F9D-60BC5B67ED28}" dt="2023-03-27T17:14:35.738" v="4259"/>
          <ac:cxnSpMkLst>
            <pc:docMk/>
            <pc:sldMk cId="2570263141" sldId="297"/>
            <ac:cxnSpMk id="5" creationId="{7489A718-B3C6-4A5C-B489-FD689D4E3A9D}"/>
          </ac:cxnSpMkLst>
        </pc:cxnChg>
      </pc:sldChg>
      <pc:sldChg chg="addSp modSp new mod">
        <pc:chgData name="JUAN DAVID MARTINEZ VARGAS" userId="c632008b-f998-4b6d-b45a-5c056b487435" providerId="ADAL" clId="{4B293131-8BF4-425E-8F9D-60BC5B67ED28}" dt="2023-03-27T17:24:54.772" v="5282" actId="20577"/>
        <pc:sldMkLst>
          <pc:docMk/>
          <pc:sldMk cId="835834218" sldId="298"/>
        </pc:sldMkLst>
        <pc:spChg chg="add mod">
          <ac:chgData name="JUAN DAVID MARTINEZ VARGAS" userId="c632008b-f998-4b6d-b45a-5c056b487435" providerId="ADAL" clId="{4B293131-8BF4-425E-8F9D-60BC5B67ED28}" dt="2023-03-27T17:19:03.639" v="4632" actId="20577"/>
          <ac:spMkLst>
            <pc:docMk/>
            <pc:sldMk cId="835834218" sldId="298"/>
            <ac:spMk id="2" creationId="{72E4490E-2FCE-47BA-BC53-9C9C018418FD}"/>
          </ac:spMkLst>
        </pc:spChg>
        <pc:spChg chg="add mod">
          <ac:chgData name="JUAN DAVID MARTINEZ VARGAS" userId="c632008b-f998-4b6d-b45a-5c056b487435" providerId="ADAL" clId="{4B293131-8BF4-425E-8F9D-60BC5B67ED28}" dt="2023-03-27T17:24:54.772" v="5282" actId="20577"/>
          <ac:spMkLst>
            <pc:docMk/>
            <pc:sldMk cId="835834218" sldId="298"/>
            <ac:spMk id="3" creationId="{573DE278-C53F-4743-B48B-AE5484D4ABAA}"/>
          </ac:spMkLst>
        </pc:spChg>
      </pc:sldChg>
      <pc:sldChg chg="addSp modSp new mod">
        <pc:chgData name="JUAN DAVID MARTINEZ VARGAS" userId="c632008b-f998-4b6d-b45a-5c056b487435" providerId="ADAL" clId="{4B293131-8BF4-425E-8F9D-60BC5B67ED28}" dt="2023-03-27T17:27:20.333" v="5328" actId="14100"/>
        <pc:sldMkLst>
          <pc:docMk/>
          <pc:sldMk cId="2261657061" sldId="299"/>
        </pc:sldMkLst>
        <pc:spChg chg="add mod">
          <ac:chgData name="JUAN DAVID MARTINEZ VARGAS" userId="c632008b-f998-4b6d-b45a-5c056b487435" providerId="ADAL" clId="{4B293131-8BF4-425E-8F9D-60BC5B67ED28}" dt="2023-03-27T17:25:30.354" v="5305" actId="20577"/>
          <ac:spMkLst>
            <pc:docMk/>
            <pc:sldMk cId="2261657061" sldId="299"/>
            <ac:spMk id="2" creationId="{FE4A084C-917F-4990-BBB9-EE8E041CDB82}"/>
          </ac:spMkLst>
        </pc:spChg>
        <pc:picChg chg="add mod">
          <ac:chgData name="JUAN DAVID MARTINEZ VARGAS" userId="c632008b-f998-4b6d-b45a-5c056b487435" providerId="ADAL" clId="{4B293131-8BF4-425E-8F9D-60BC5B67ED28}" dt="2023-03-27T17:27:08.083" v="5324" actId="1076"/>
          <ac:picMkLst>
            <pc:docMk/>
            <pc:sldMk cId="2261657061" sldId="299"/>
            <ac:picMk id="4" creationId="{699FACDA-40A0-460B-8E06-5396D3C6D857}"/>
          </ac:picMkLst>
        </pc:picChg>
        <pc:picChg chg="add mod">
          <ac:chgData name="JUAN DAVID MARTINEZ VARGAS" userId="c632008b-f998-4b6d-b45a-5c056b487435" providerId="ADAL" clId="{4B293131-8BF4-425E-8F9D-60BC5B67ED28}" dt="2023-03-27T17:27:20.333" v="5328" actId="14100"/>
          <ac:picMkLst>
            <pc:docMk/>
            <pc:sldMk cId="2261657061" sldId="299"/>
            <ac:picMk id="6" creationId="{46ACE4CC-F1CD-4E8B-BB59-0C6048FA8517}"/>
          </ac:picMkLst>
        </pc:picChg>
        <pc:picChg chg="add mod">
          <ac:chgData name="JUAN DAVID MARTINEZ VARGAS" userId="c632008b-f998-4b6d-b45a-5c056b487435" providerId="ADAL" clId="{4B293131-8BF4-425E-8F9D-60BC5B67ED28}" dt="2023-03-27T17:27:17.214" v="5327" actId="14100"/>
          <ac:picMkLst>
            <pc:docMk/>
            <pc:sldMk cId="2261657061" sldId="299"/>
            <ac:picMk id="8" creationId="{26AB8451-97C0-4F74-BF1C-A032323430B6}"/>
          </ac:picMkLst>
        </pc:picChg>
      </pc:sldChg>
      <pc:sldChg chg="add del ord">
        <pc:chgData name="JUAN DAVID MARTINEZ VARGAS" userId="c632008b-f998-4b6d-b45a-5c056b487435" providerId="ADAL" clId="{4B293131-8BF4-425E-8F9D-60BC5B67ED28}" dt="2023-03-27T17:18:53.718" v="4624" actId="47"/>
        <pc:sldMkLst>
          <pc:docMk/>
          <pc:sldMk cId="2653338120" sldId="299"/>
        </pc:sldMkLst>
      </pc:sldChg>
    </pc:docChg>
  </pc:docChgLst>
  <pc:docChgLst>
    <pc:chgData name="JUAN DAVID MARTINEZ VARGAS" userId="c632008b-f998-4b6d-b45a-5c056b487435" providerId="ADAL" clId="{25E81DD9-5F63-4F3C-B44B-DB83925A7430}"/>
    <pc:docChg chg="undo custSel addSld delSld modSld sldOrd">
      <pc:chgData name="JUAN DAVID MARTINEZ VARGAS" userId="c632008b-f998-4b6d-b45a-5c056b487435" providerId="ADAL" clId="{25E81DD9-5F63-4F3C-B44B-DB83925A7430}" dt="2023-08-09T18:49:00.331" v="695" actId="680"/>
      <pc:docMkLst>
        <pc:docMk/>
      </pc:docMkLst>
      <pc:sldChg chg="modSp mod">
        <pc:chgData name="JUAN DAVID MARTINEZ VARGAS" userId="c632008b-f998-4b6d-b45a-5c056b487435" providerId="ADAL" clId="{25E81DD9-5F63-4F3C-B44B-DB83925A7430}" dt="2023-08-09T18:35:44.857" v="17" actId="20577"/>
        <pc:sldMkLst>
          <pc:docMk/>
          <pc:sldMk cId="0" sldId="256"/>
        </pc:sldMkLst>
        <pc:spChg chg="mod">
          <ac:chgData name="JUAN DAVID MARTINEZ VARGAS" userId="c632008b-f998-4b6d-b45a-5c056b487435" providerId="ADAL" clId="{25E81DD9-5F63-4F3C-B44B-DB83925A7430}" dt="2023-08-09T18:35:44.857" v="17" actId="20577"/>
          <ac:spMkLst>
            <pc:docMk/>
            <pc:sldMk cId="0" sldId="256"/>
            <ac:spMk id="54" creationId="{00000000-0000-0000-0000-000000000000}"/>
          </ac:spMkLst>
        </pc:spChg>
      </pc:sldChg>
      <pc:sldChg chg="modSp mod">
        <pc:chgData name="JUAN DAVID MARTINEZ VARGAS" userId="c632008b-f998-4b6d-b45a-5c056b487435" providerId="ADAL" clId="{25E81DD9-5F63-4F3C-B44B-DB83925A7430}" dt="2023-08-09T18:36:33.996" v="70" actId="20577"/>
        <pc:sldMkLst>
          <pc:docMk/>
          <pc:sldMk cId="1503465693" sldId="300"/>
        </pc:sldMkLst>
        <pc:spChg chg="mod">
          <ac:chgData name="JUAN DAVID MARTINEZ VARGAS" userId="c632008b-f998-4b6d-b45a-5c056b487435" providerId="ADAL" clId="{25E81DD9-5F63-4F3C-B44B-DB83925A7430}" dt="2023-08-09T18:36:33.996" v="70" actId="20577"/>
          <ac:spMkLst>
            <pc:docMk/>
            <pc:sldMk cId="1503465693" sldId="300"/>
            <ac:spMk id="5" creationId="{99DAE1A2-85D8-A6AB-9F6C-8D82923C723F}"/>
          </ac:spMkLst>
        </pc:spChg>
      </pc:sldChg>
      <pc:sldChg chg="addSp delSp modSp mod">
        <pc:chgData name="JUAN DAVID MARTINEZ VARGAS" userId="c632008b-f998-4b6d-b45a-5c056b487435" providerId="ADAL" clId="{25E81DD9-5F63-4F3C-B44B-DB83925A7430}" dt="2023-08-09T18:37:51.072" v="121" actId="478"/>
        <pc:sldMkLst>
          <pc:docMk/>
          <pc:sldMk cId="3660090809" sldId="301"/>
        </pc:sldMkLst>
        <pc:spChg chg="mod">
          <ac:chgData name="JUAN DAVID MARTINEZ VARGAS" userId="c632008b-f998-4b6d-b45a-5c056b487435" providerId="ADAL" clId="{25E81DD9-5F63-4F3C-B44B-DB83925A7430}" dt="2023-08-09T18:37:44.585" v="119" actId="20577"/>
          <ac:spMkLst>
            <pc:docMk/>
            <pc:sldMk cId="3660090809" sldId="301"/>
            <ac:spMk id="2" creationId="{6055ED2A-BB3C-C6C9-94E6-FD29D01E9D77}"/>
          </ac:spMkLst>
        </pc:spChg>
        <pc:spChg chg="add del">
          <ac:chgData name="JUAN DAVID MARTINEZ VARGAS" userId="c632008b-f998-4b6d-b45a-5c056b487435" providerId="ADAL" clId="{25E81DD9-5F63-4F3C-B44B-DB83925A7430}" dt="2023-08-09T18:37:51.072" v="121" actId="478"/>
          <ac:spMkLst>
            <pc:docMk/>
            <pc:sldMk cId="3660090809" sldId="301"/>
            <ac:spMk id="3" creationId="{A50A9E3B-E5BE-7CC3-2592-8A866DB58EF6}"/>
          </ac:spMkLst>
        </pc:spChg>
      </pc:sldChg>
      <pc:sldChg chg="del">
        <pc:chgData name="JUAN DAVID MARTINEZ VARGAS" userId="c632008b-f998-4b6d-b45a-5c056b487435" providerId="ADAL" clId="{25E81DD9-5F63-4F3C-B44B-DB83925A7430}" dt="2023-08-09T18:36:45.440" v="71" actId="47"/>
        <pc:sldMkLst>
          <pc:docMk/>
          <pc:sldMk cId="1179418102" sldId="302"/>
        </pc:sldMkLst>
      </pc:sldChg>
      <pc:sldChg chg="addSp delSp modSp add mod ord">
        <pc:chgData name="JUAN DAVID MARTINEZ VARGAS" userId="c632008b-f998-4b6d-b45a-5c056b487435" providerId="ADAL" clId="{25E81DD9-5F63-4F3C-B44B-DB83925A7430}" dt="2023-08-09T18:39:32.355" v="157"/>
        <pc:sldMkLst>
          <pc:docMk/>
          <pc:sldMk cId="3891381365" sldId="302"/>
        </pc:sldMkLst>
        <pc:spChg chg="mod">
          <ac:chgData name="JUAN DAVID MARTINEZ VARGAS" userId="c632008b-f998-4b6d-b45a-5c056b487435" providerId="ADAL" clId="{25E81DD9-5F63-4F3C-B44B-DB83925A7430}" dt="2023-08-09T18:39:24.297" v="153" actId="20577"/>
          <ac:spMkLst>
            <pc:docMk/>
            <pc:sldMk cId="3891381365" sldId="302"/>
            <ac:spMk id="2" creationId="{6055ED2A-BB3C-C6C9-94E6-FD29D01E9D77}"/>
          </ac:spMkLst>
        </pc:spChg>
        <pc:spChg chg="del">
          <ac:chgData name="JUAN DAVID MARTINEZ VARGAS" userId="c632008b-f998-4b6d-b45a-5c056b487435" providerId="ADAL" clId="{25E81DD9-5F63-4F3C-B44B-DB83925A7430}" dt="2023-08-09T18:37:59.767" v="123" actId="478"/>
          <ac:spMkLst>
            <pc:docMk/>
            <pc:sldMk cId="3891381365" sldId="302"/>
            <ac:spMk id="3" creationId="{A50A9E3B-E5BE-7CC3-2592-8A866DB58EF6}"/>
          </ac:spMkLst>
        </pc:spChg>
        <pc:picChg chg="add mod">
          <ac:chgData name="JUAN DAVID MARTINEZ VARGAS" userId="c632008b-f998-4b6d-b45a-5c056b487435" providerId="ADAL" clId="{25E81DD9-5F63-4F3C-B44B-DB83925A7430}" dt="2023-08-09T18:38:58.204" v="131" actId="1076"/>
          <ac:picMkLst>
            <pc:docMk/>
            <pc:sldMk cId="3891381365" sldId="302"/>
            <ac:picMk id="5" creationId="{B794F571-71F0-446F-90BE-ECDC9485EA7F}"/>
          </ac:picMkLst>
        </pc:picChg>
        <pc:picChg chg="add mod">
          <ac:chgData name="JUAN DAVID MARTINEZ VARGAS" userId="c632008b-f998-4b6d-b45a-5c056b487435" providerId="ADAL" clId="{25E81DD9-5F63-4F3C-B44B-DB83925A7430}" dt="2023-08-09T18:39:03.897" v="132" actId="1076"/>
          <ac:picMkLst>
            <pc:docMk/>
            <pc:sldMk cId="3891381365" sldId="302"/>
            <ac:picMk id="7" creationId="{822A8003-D6A6-40BD-A145-E65C114B7810}"/>
          </ac:picMkLst>
        </pc:picChg>
      </pc:sldChg>
      <pc:sldChg chg="addSp modSp new mod">
        <pc:chgData name="JUAN DAVID MARTINEZ VARGAS" userId="c632008b-f998-4b6d-b45a-5c056b487435" providerId="ADAL" clId="{25E81DD9-5F63-4F3C-B44B-DB83925A7430}" dt="2023-08-09T18:40:24.002" v="176" actId="1076"/>
        <pc:sldMkLst>
          <pc:docMk/>
          <pc:sldMk cId="145827636" sldId="303"/>
        </pc:sldMkLst>
        <pc:spChg chg="add mod">
          <ac:chgData name="JUAN DAVID MARTINEZ VARGAS" userId="c632008b-f998-4b6d-b45a-5c056b487435" providerId="ADAL" clId="{25E81DD9-5F63-4F3C-B44B-DB83925A7430}" dt="2023-08-09T18:40:17.225" v="172" actId="20577"/>
          <ac:spMkLst>
            <pc:docMk/>
            <pc:sldMk cId="145827636" sldId="303"/>
            <ac:spMk id="2" creationId="{000292E3-436F-4105-895E-E98671EA7BA4}"/>
          </ac:spMkLst>
        </pc:spChg>
        <pc:picChg chg="add mod">
          <ac:chgData name="JUAN DAVID MARTINEZ VARGAS" userId="c632008b-f998-4b6d-b45a-5c056b487435" providerId="ADAL" clId="{25E81DD9-5F63-4F3C-B44B-DB83925A7430}" dt="2023-08-09T18:40:24.002" v="176" actId="1076"/>
          <ac:picMkLst>
            <pc:docMk/>
            <pc:sldMk cId="145827636" sldId="303"/>
            <ac:picMk id="4" creationId="{52A29800-0948-437D-9201-BAD7C64B77D7}"/>
          </ac:picMkLst>
        </pc:picChg>
      </pc:sldChg>
      <pc:sldChg chg="del">
        <pc:chgData name="JUAN DAVID MARTINEZ VARGAS" userId="c632008b-f998-4b6d-b45a-5c056b487435" providerId="ADAL" clId="{25E81DD9-5F63-4F3C-B44B-DB83925A7430}" dt="2023-08-09T18:36:46.054" v="72" actId="47"/>
        <pc:sldMkLst>
          <pc:docMk/>
          <pc:sldMk cId="1568816282" sldId="303"/>
        </pc:sldMkLst>
      </pc:sldChg>
      <pc:sldChg chg="addSp modSp new mod">
        <pc:chgData name="JUAN DAVID MARTINEZ VARGAS" userId="c632008b-f998-4b6d-b45a-5c056b487435" providerId="ADAL" clId="{25E81DD9-5F63-4F3C-B44B-DB83925A7430}" dt="2023-08-09T18:43:18.163" v="233" actId="113"/>
        <pc:sldMkLst>
          <pc:docMk/>
          <pc:sldMk cId="1938527120" sldId="304"/>
        </pc:sldMkLst>
        <pc:spChg chg="add mod">
          <ac:chgData name="JUAN DAVID MARTINEZ VARGAS" userId="c632008b-f998-4b6d-b45a-5c056b487435" providerId="ADAL" clId="{25E81DD9-5F63-4F3C-B44B-DB83925A7430}" dt="2023-08-09T18:40:50.001" v="187" actId="20577"/>
          <ac:spMkLst>
            <pc:docMk/>
            <pc:sldMk cId="1938527120" sldId="304"/>
            <ac:spMk id="2" creationId="{F7A4EF32-DEF4-41A8-BFFE-CA955C9AE60D}"/>
          </ac:spMkLst>
        </pc:spChg>
        <pc:spChg chg="add mod">
          <ac:chgData name="JUAN DAVID MARTINEZ VARGAS" userId="c632008b-f998-4b6d-b45a-5c056b487435" providerId="ADAL" clId="{25E81DD9-5F63-4F3C-B44B-DB83925A7430}" dt="2023-08-09T18:42:16.393" v="201" actId="1076"/>
          <ac:spMkLst>
            <pc:docMk/>
            <pc:sldMk cId="1938527120" sldId="304"/>
            <ac:spMk id="6" creationId="{0C2A35D4-EBDD-4E83-BE8F-3937C366719C}"/>
          </ac:spMkLst>
        </pc:spChg>
        <pc:spChg chg="add mod">
          <ac:chgData name="JUAN DAVID MARTINEZ VARGAS" userId="c632008b-f998-4b6d-b45a-5c056b487435" providerId="ADAL" clId="{25E81DD9-5F63-4F3C-B44B-DB83925A7430}" dt="2023-08-09T18:42:39.363" v="205" actId="255"/>
          <ac:spMkLst>
            <pc:docMk/>
            <pc:sldMk cId="1938527120" sldId="304"/>
            <ac:spMk id="8" creationId="{85731B43-0C22-42C9-B09F-87B5A9DF67A7}"/>
          </ac:spMkLst>
        </pc:spChg>
        <pc:spChg chg="add mod">
          <ac:chgData name="JUAN DAVID MARTINEZ VARGAS" userId="c632008b-f998-4b6d-b45a-5c056b487435" providerId="ADAL" clId="{25E81DD9-5F63-4F3C-B44B-DB83925A7430}" dt="2023-08-09T18:43:18.163" v="233" actId="113"/>
          <ac:spMkLst>
            <pc:docMk/>
            <pc:sldMk cId="1938527120" sldId="304"/>
            <ac:spMk id="9" creationId="{592A538C-27D8-477E-9482-B10816994443}"/>
          </ac:spMkLst>
        </pc:spChg>
        <pc:picChg chg="add mod">
          <ac:chgData name="JUAN DAVID MARTINEZ VARGAS" userId="c632008b-f998-4b6d-b45a-5c056b487435" providerId="ADAL" clId="{25E81DD9-5F63-4F3C-B44B-DB83925A7430}" dt="2023-08-09T18:41:32.266" v="194" actId="1076"/>
          <ac:picMkLst>
            <pc:docMk/>
            <pc:sldMk cId="1938527120" sldId="304"/>
            <ac:picMk id="4" creationId="{AEEA63B1-95C5-482B-B8BC-952175548679}"/>
          </ac:picMkLst>
        </pc:picChg>
      </pc:sldChg>
      <pc:sldChg chg="del">
        <pc:chgData name="JUAN DAVID MARTINEZ VARGAS" userId="c632008b-f998-4b6d-b45a-5c056b487435" providerId="ADAL" clId="{25E81DD9-5F63-4F3C-B44B-DB83925A7430}" dt="2023-08-09T18:36:46.567" v="73" actId="47"/>
        <pc:sldMkLst>
          <pc:docMk/>
          <pc:sldMk cId="3369267353" sldId="304"/>
        </pc:sldMkLst>
      </pc:sldChg>
      <pc:sldChg chg="del">
        <pc:chgData name="JUAN DAVID MARTINEZ VARGAS" userId="c632008b-f998-4b6d-b45a-5c056b487435" providerId="ADAL" clId="{25E81DD9-5F63-4F3C-B44B-DB83925A7430}" dt="2023-08-09T18:36:46.981" v="74" actId="47"/>
        <pc:sldMkLst>
          <pc:docMk/>
          <pc:sldMk cId="3239178301" sldId="305"/>
        </pc:sldMkLst>
      </pc:sldChg>
      <pc:sldChg chg="addSp delSp modSp add mod">
        <pc:chgData name="JUAN DAVID MARTINEZ VARGAS" userId="c632008b-f998-4b6d-b45a-5c056b487435" providerId="ADAL" clId="{25E81DD9-5F63-4F3C-B44B-DB83925A7430}" dt="2023-08-09T18:43:56.872" v="278" actId="1076"/>
        <pc:sldMkLst>
          <pc:docMk/>
          <pc:sldMk cId="3519445112" sldId="305"/>
        </pc:sldMkLst>
        <pc:spChg chg="del mod">
          <ac:chgData name="JUAN DAVID MARTINEZ VARGAS" userId="c632008b-f998-4b6d-b45a-5c056b487435" providerId="ADAL" clId="{25E81DD9-5F63-4F3C-B44B-DB83925A7430}" dt="2023-08-09T18:43:43.424" v="275" actId="478"/>
          <ac:spMkLst>
            <pc:docMk/>
            <pc:sldMk cId="3519445112" sldId="305"/>
            <ac:spMk id="6" creationId="{0C2A35D4-EBDD-4E83-BE8F-3937C366719C}"/>
          </ac:spMkLst>
        </pc:spChg>
        <pc:spChg chg="del">
          <ac:chgData name="JUAN DAVID MARTINEZ VARGAS" userId="c632008b-f998-4b6d-b45a-5c056b487435" providerId="ADAL" clId="{25E81DD9-5F63-4F3C-B44B-DB83925A7430}" dt="2023-08-09T18:43:44.921" v="276" actId="478"/>
          <ac:spMkLst>
            <pc:docMk/>
            <pc:sldMk cId="3519445112" sldId="305"/>
            <ac:spMk id="8" creationId="{85731B43-0C22-42C9-B09F-87B5A9DF67A7}"/>
          </ac:spMkLst>
        </pc:spChg>
        <pc:spChg chg="mod">
          <ac:chgData name="JUAN DAVID MARTINEZ VARGAS" userId="c632008b-f998-4b6d-b45a-5c056b487435" providerId="ADAL" clId="{25E81DD9-5F63-4F3C-B44B-DB83925A7430}" dt="2023-08-09T18:43:38.634" v="272" actId="20577"/>
          <ac:spMkLst>
            <pc:docMk/>
            <pc:sldMk cId="3519445112" sldId="305"/>
            <ac:spMk id="9" creationId="{592A538C-27D8-477E-9482-B10816994443}"/>
          </ac:spMkLst>
        </pc:spChg>
        <pc:picChg chg="del">
          <ac:chgData name="JUAN DAVID MARTINEZ VARGAS" userId="c632008b-f998-4b6d-b45a-5c056b487435" providerId="ADAL" clId="{25E81DD9-5F63-4F3C-B44B-DB83925A7430}" dt="2023-08-09T18:43:40.616" v="273" actId="478"/>
          <ac:picMkLst>
            <pc:docMk/>
            <pc:sldMk cId="3519445112" sldId="305"/>
            <ac:picMk id="4" creationId="{AEEA63B1-95C5-482B-B8BC-952175548679}"/>
          </ac:picMkLst>
        </pc:picChg>
        <pc:picChg chg="add mod">
          <ac:chgData name="JUAN DAVID MARTINEZ VARGAS" userId="c632008b-f998-4b6d-b45a-5c056b487435" providerId="ADAL" clId="{25E81DD9-5F63-4F3C-B44B-DB83925A7430}" dt="2023-08-09T18:43:56.872" v="278" actId="1076"/>
          <ac:picMkLst>
            <pc:docMk/>
            <pc:sldMk cId="3519445112" sldId="305"/>
            <ac:picMk id="5" creationId="{00BA51AD-0432-4EF5-A967-F1A6CB5E960F}"/>
          </ac:picMkLst>
        </pc:picChg>
      </pc:sldChg>
      <pc:sldChg chg="del">
        <pc:chgData name="JUAN DAVID MARTINEZ VARGAS" userId="c632008b-f998-4b6d-b45a-5c056b487435" providerId="ADAL" clId="{25E81DD9-5F63-4F3C-B44B-DB83925A7430}" dt="2023-08-09T18:36:47.358" v="75" actId="47"/>
        <pc:sldMkLst>
          <pc:docMk/>
          <pc:sldMk cId="849478895" sldId="306"/>
        </pc:sldMkLst>
      </pc:sldChg>
      <pc:sldChg chg="addSp delSp modSp new mod">
        <pc:chgData name="JUAN DAVID MARTINEZ VARGAS" userId="c632008b-f998-4b6d-b45a-5c056b487435" providerId="ADAL" clId="{25E81DD9-5F63-4F3C-B44B-DB83925A7430}" dt="2023-08-09T18:48:16.169" v="694" actId="113"/>
        <pc:sldMkLst>
          <pc:docMk/>
          <pc:sldMk cId="2312269593" sldId="306"/>
        </pc:sldMkLst>
        <pc:spChg chg="add mod">
          <ac:chgData name="JUAN DAVID MARTINEZ VARGAS" userId="c632008b-f998-4b6d-b45a-5c056b487435" providerId="ADAL" clId="{25E81DD9-5F63-4F3C-B44B-DB83925A7430}" dt="2023-08-09T18:44:53.612" v="280"/>
          <ac:spMkLst>
            <pc:docMk/>
            <pc:sldMk cId="2312269593" sldId="306"/>
            <ac:spMk id="2" creationId="{5D6500D8-7FF3-4ABA-9A66-447EC19B6751}"/>
          </ac:spMkLst>
        </pc:spChg>
        <pc:spChg chg="add del mod">
          <ac:chgData name="JUAN DAVID MARTINEZ VARGAS" userId="c632008b-f998-4b6d-b45a-5c056b487435" providerId="ADAL" clId="{25E81DD9-5F63-4F3C-B44B-DB83925A7430}" dt="2023-08-09T18:44:57.721" v="282"/>
          <ac:spMkLst>
            <pc:docMk/>
            <pc:sldMk cId="2312269593" sldId="306"/>
            <ac:spMk id="3" creationId="{9A0CDD04-95AF-4BA7-B5FC-EA2DFBC49270}"/>
          </ac:spMkLst>
        </pc:spChg>
        <pc:spChg chg="add mod">
          <ac:chgData name="JUAN DAVID MARTINEZ VARGAS" userId="c632008b-f998-4b6d-b45a-5c056b487435" providerId="ADAL" clId="{25E81DD9-5F63-4F3C-B44B-DB83925A7430}" dt="2023-08-09T18:48:16.169" v="694" actId="113"/>
          <ac:spMkLst>
            <pc:docMk/>
            <pc:sldMk cId="2312269593" sldId="306"/>
            <ac:spMk id="4" creationId="{2CE7712E-D2B2-4EA8-9383-1B9A106CAF73}"/>
          </ac:spMkLst>
        </pc:spChg>
      </pc:sldChg>
      <pc:sldChg chg="new">
        <pc:chgData name="JUAN DAVID MARTINEZ VARGAS" userId="c632008b-f998-4b6d-b45a-5c056b487435" providerId="ADAL" clId="{25E81DD9-5F63-4F3C-B44B-DB83925A7430}" dt="2023-08-09T18:49:00.331" v="695" actId="680"/>
        <pc:sldMkLst>
          <pc:docMk/>
          <pc:sldMk cId="1463409239" sldId="307"/>
        </pc:sldMkLst>
      </pc:sldChg>
      <pc:sldChg chg="del">
        <pc:chgData name="JUAN DAVID MARTINEZ VARGAS" userId="c632008b-f998-4b6d-b45a-5c056b487435" providerId="ADAL" clId="{25E81DD9-5F63-4F3C-B44B-DB83925A7430}" dt="2023-08-09T18:36:47.726" v="76" actId="47"/>
        <pc:sldMkLst>
          <pc:docMk/>
          <pc:sldMk cId="3089604850" sldId="307"/>
        </pc:sldMkLst>
      </pc:sldChg>
      <pc:sldChg chg="del">
        <pc:chgData name="JUAN DAVID MARTINEZ VARGAS" userId="c632008b-f998-4b6d-b45a-5c056b487435" providerId="ADAL" clId="{25E81DD9-5F63-4F3C-B44B-DB83925A7430}" dt="2023-08-09T18:36:48.062" v="77" actId="47"/>
        <pc:sldMkLst>
          <pc:docMk/>
          <pc:sldMk cId="2519887031" sldId="308"/>
        </pc:sldMkLst>
      </pc:sldChg>
      <pc:sldChg chg="del">
        <pc:chgData name="JUAN DAVID MARTINEZ VARGAS" userId="c632008b-f998-4b6d-b45a-5c056b487435" providerId="ADAL" clId="{25E81DD9-5F63-4F3C-B44B-DB83925A7430}" dt="2023-08-09T18:36:48.341" v="78" actId="47"/>
        <pc:sldMkLst>
          <pc:docMk/>
          <pc:sldMk cId="2634175275" sldId="309"/>
        </pc:sldMkLst>
      </pc:sldChg>
      <pc:sldChg chg="del">
        <pc:chgData name="JUAN DAVID MARTINEZ VARGAS" userId="c632008b-f998-4b6d-b45a-5c056b487435" providerId="ADAL" clId="{25E81DD9-5F63-4F3C-B44B-DB83925A7430}" dt="2023-08-09T18:36:48.625" v="79" actId="47"/>
        <pc:sldMkLst>
          <pc:docMk/>
          <pc:sldMk cId="3579896279" sldId="310"/>
        </pc:sldMkLst>
      </pc:sldChg>
      <pc:sldChg chg="del">
        <pc:chgData name="JUAN DAVID MARTINEZ VARGAS" userId="c632008b-f998-4b6d-b45a-5c056b487435" providerId="ADAL" clId="{25E81DD9-5F63-4F3C-B44B-DB83925A7430}" dt="2023-08-09T18:36:49.103" v="80" actId="47"/>
        <pc:sldMkLst>
          <pc:docMk/>
          <pc:sldMk cId="2259329022" sldId="311"/>
        </pc:sldMkLst>
      </pc:sldChg>
      <pc:sldChg chg="del">
        <pc:chgData name="JUAN DAVID MARTINEZ VARGAS" userId="c632008b-f998-4b6d-b45a-5c056b487435" providerId="ADAL" clId="{25E81DD9-5F63-4F3C-B44B-DB83925A7430}" dt="2023-08-09T18:36:49.475" v="81" actId="47"/>
        <pc:sldMkLst>
          <pc:docMk/>
          <pc:sldMk cId="554495355" sldId="312"/>
        </pc:sldMkLst>
      </pc:sldChg>
      <pc:sldChg chg="del">
        <pc:chgData name="JUAN DAVID MARTINEZ VARGAS" userId="c632008b-f998-4b6d-b45a-5c056b487435" providerId="ADAL" clId="{25E81DD9-5F63-4F3C-B44B-DB83925A7430}" dt="2023-08-09T18:36:49.848" v="82" actId="47"/>
        <pc:sldMkLst>
          <pc:docMk/>
          <pc:sldMk cId="346299722" sldId="313"/>
        </pc:sldMkLst>
      </pc:sldChg>
      <pc:sldChg chg="del">
        <pc:chgData name="JUAN DAVID MARTINEZ VARGAS" userId="c632008b-f998-4b6d-b45a-5c056b487435" providerId="ADAL" clId="{25E81DD9-5F63-4F3C-B44B-DB83925A7430}" dt="2023-08-09T18:36:50.384" v="83" actId="47"/>
        <pc:sldMkLst>
          <pc:docMk/>
          <pc:sldMk cId="1972357320" sldId="314"/>
        </pc:sldMkLst>
      </pc:sldChg>
      <pc:sldChg chg="del">
        <pc:chgData name="JUAN DAVID MARTINEZ VARGAS" userId="c632008b-f998-4b6d-b45a-5c056b487435" providerId="ADAL" clId="{25E81DD9-5F63-4F3C-B44B-DB83925A7430}" dt="2023-08-09T18:36:51.005" v="84" actId="47"/>
        <pc:sldMkLst>
          <pc:docMk/>
          <pc:sldMk cId="4079598016" sldId="315"/>
        </pc:sldMkLst>
      </pc:sldChg>
      <pc:sldChg chg="del">
        <pc:chgData name="JUAN DAVID MARTINEZ VARGAS" userId="c632008b-f998-4b6d-b45a-5c056b487435" providerId="ADAL" clId="{25E81DD9-5F63-4F3C-B44B-DB83925A7430}" dt="2023-08-09T18:36:51.474" v="85" actId="47"/>
        <pc:sldMkLst>
          <pc:docMk/>
          <pc:sldMk cId="307349741" sldId="316"/>
        </pc:sldMkLst>
      </pc:sldChg>
      <pc:sldChg chg="del">
        <pc:chgData name="JUAN DAVID MARTINEZ VARGAS" userId="c632008b-f998-4b6d-b45a-5c056b487435" providerId="ADAL" clId="{25E81DD9-5F63-4F3C-B44B-DB83925A7430}" dt="2023-08-09T18:36:51.963" v="86" actId="47"/>
        <pc:sldMkLst>
          <pc:docMk/>
          <pc:sldMk cId="3129256801" sldId="317"/>
        </pc:sldMkLst>
      </pc:sldChg>
      <pc:sldChg chg="del">
        <pc:chgData name="JUAN DAVID MARTINEZ VARGAS" userId="c632008b-f998-4b6d-b45a-5c056b487435" providerId="ADAL" clId="{25E81DD9-5F63-4F3C-B44B-DB83925A7430}" dt="2023-08-09T18:36:52.382" v="87" actId="47"/>
        <pc:sldMkLst>
          <pc:docMk/>
          <pc:sldMk cId="1202987496" sldId="318"/>
        </pc:sldMkLst>
      </pc:sldChg>
      <pc:sldChg chg="del">
        <pc:chgData name="JUAN DAVID MARTINEZ VARGAS" userId="c632008b-f998-4b6d-b45a-5c056b487435" providerId="ADAL" clId="{25E81DD9-5F63-4F3C-B44B-DB83925A7430}" dt="2023-08-09T18:36:52.872" v="88" actId="47"/>
        <pc:sldMkLst>
          <pc:docMk/>
          <pc:sldMk cId="7084611" sldId="319"/>
        </pc:sldMkLst>
      </pc:sldChg>
      <pc:sldChg chg="del">
        <pc:chgData name="JUAN DAVID MARTINEZ VARGAS" userId="c632008b-f998-4b6d-b45a-5c056b487435" providerId="ADAL" clId="{25E81DD9-5F63-4F3C-B44B-DB83925A7430}" dt="2023-08-09T18:36:53.394" v="89" actId="47"/>
        <pc:sldMkLst>
          <pc:docMk/>
          <pc:sldMk cId="692639294" sldId="320"/>
        </pc:sldMkLst>
      </pc:sldChg>
      <pc:sldChg chg="del">
        <pc:chgData name="JUAN DAVID MARTINEZ VARGAS" userId="c632008b-f998-4b6d-b45a-5c056b487435" providerId="ADAL" clId="{25E81DD9-5F63-4F3C-B44B-DB83925A7430}" dt="2023-08-09T18:36:53.848" v="90" actId="47"/>
        <pc:sldMkLst>
          <pc:docMk/>
          <pc:sldMk cId="2445799944" sldId="321"/>
        </pc:sldMkLst>
      </pc:sldChg>
      <pc:sldChg chg="del">
        <pc:chgData name="JUAN DAVID MARTINEZ VARGAS" userId="c632008b-f998-4b6d-b45a-5c056b487435" providerId="ADAL" clId="{25E81DD9-5F63-4F3C-B44B-DB83925A7430}" dt="2023-08-09T18:36:54.288" v="91" actId="47"/>
        <pc:sldMkLst>
          <pc:docMk/>
          <pc:sldMk cId="3724542245" sldId="322"/>
        </pc:sldMkLst>
      </pc:sldChg>
      <pc:sldChg chg="del">
        <pc:chgData name="JUAN DAVID MARTINEZ VARGAS" userId="c632008b-f998-4b6d-b45a-5c056b487435" providerId="ADAL" clId="{25E81DD9-5F63-4F3C-B44B-DB83925A7430}" dt="2023-08-09T18:36:54.636" v="92" actId="47"/>
        <pc:sldMkLst>
          <pc:docMk/>
          <pc:sldMk cId="2080231595" sldId="323"/>
        </pc:sldMkLst>
      </pc:sldChg>
      <pc:sldChg chg="del">
        <pc:chgData name="JUAN DAVID MARTINEZ VARGAS" userId="c632008b-f998-4b6d-b45a-5c056b487435" providerId="ADAL" clId="{25E81DD9-5F63-4F3C-B44B-DB83925A7430}" dt="2023-08-09T18:36:55.748" v="95" actId="47"/>
        <pc:sldMkLst>
          <pc:docMk/>
          <pc:sldMk cId="3241803733" sldId="324"/>
        </pc:sldMkLst>
      </pc:sldChg>
      <pc:sldChg chg="del">
        <pc:chgData name="JUAN DAVID MARTINEZ VARGAS" userId="c632008b-f998-4b6d-b45a-5c056b487435" providerId="ADAL" clId="{25E81DD9-5F63-4F3C-B44B-DB83925A7430}" dt="2023-08-09T18:36:56.106" v="96" actId="47"/>
        <pc:sldMkLst>
          <pc:docMk/>
          <pc:sldMk cId="914478698" sldId="325"/>
        </pc:sldMkLst>
      </pc:sldChg>
      <pc:sldChg chg="del">
        <pc:chgData name="JUAN DAVID MARTINEZ VARGAS" userId="c632008b-f998-4b6d-b45a-5c056b487435" providerId="ADAL" clId="{25E81DD9-5F63-4F3C-B44B-DB83925A7430}" dt="2023-08-09T18:36:55.011" v="93" actId="47"/>
        <pc:sldMkLst>
          <pc:docMk/>
          <pc:sldMk cId="561522116" sldId="326"/>
        </pc:sldMkLst>
      </pc:sldChg>
      <pc:sldChg chg="del">
        <pc:chgData name="JUAN DAVID MARTINEZ VARGAS" userId="c632008b-f998-4b6d-b45a-5c056b487435" providerId="ADAL" clId="{25E81DD9-5F63-4F3C-B44B-DB83925A7430}" dt="2023-08-09T18:36:55.381" v="94" actId="47"/>
        <pc:sldMkLst>
          <pc:docMk/>
          <pc:sldMk cId="183198654" sldId="327"/>
        </pc:sldMkLst>
      </pc:sldChg>
      <pc:sldChg chg="del">
        <pc:chgData name="JUAN DAVID MARTINEZ VARGAS" userId="c632008b-f998-4b6d-b45a-5c056b487435" providerId="ADAL" clId="{25E81DD9-5F63-4F3C-B44B-DB83925A7430}" dt="2023-08-09T18:36:56.492" v="97" actId="47"/>
        <pc:sldMkLst>
          <pc:docMk/>
          <pc:sldMk cId="1427430468" sldId="328"/>
        </pc:sldMkLst>
      </pc:sldChg>
      <pc:sldChg chg="del">
        <pc:chgData name="JUAN DAVID MARTINEZ VARGAS" userId="c632008b-f998-4b6d-b45a-5c056b487435" providerId="ADAL" clId="{25E81DD9-5F63-4F3C-B44B-DB83925A7430}" dt="2023-08-09T18:36:56.871" v="98" actId="47"/>
        <pc:sldMkLst>
          <pc:docMk/>
          <pc:sldMk cId="318612011" sldId="329"/>
        </pc:sldMkLst>
      </pc:sldChg>
      <pc:sldChg chg="del">
        <pc:chgData name="JUAN DAVID MARTINEZ VARGAS" userId="c632008b-f998-4b6d-b45a-5c056b487435" providerId="ADAL" clId="{25E81DD9-5F63-4F3C-B44B-DB83925A7430}" dt="2023-08-09T18:37:01.713" v="99" actId="47"/>
        <pc:sldMkLst>
          <pc:docMk/>
          <pc:sldMk cId="2230291386" sldId="330"/>
        </pc:sldMkLst>
      </pc:sldChg>
      <pc:sldChg chg="del">
        <pc:chgData name="JUAN DAVID MARTINEZ VARGAS" userId="c632008b-f998-4b6d-b45a-5c056b487435" providerId="ADAL" clId="{25E81DD9-5F63-4F3C-B44B-DB83925A7430}" dt="2023-08-09T18:37:04.072" v="100" actId="47"/>
        <pc:sldMkLst>
          <pc:docMk/>
          <pc:sldMk cId="1387325337" sldId="331"/>
        </pc:sldMkLst>
      </pc:sldChg>
    </pc:docChg>
  </pc:docChgLst>
  <pc:docChgLst>
    <pc:chgData name="Juan David Martinez Vargas" userId="c632008b-f998-4b6d-b45a-5c056b487435" providerId="ADAL" clId="{C973C752-3667-4DC6-A684-A98425C2F1FD}"/>
    <pc:docChg chg="undo redo custSel addSld delSld modSld sldOrd modMainMaster">
      <pc:chgData name="Juan David Martinez Vargas" userId="c632008b-f998-4b6d-b45a-5c056b487435" providerId="ADAL" clId="{C973C752-3667-4DC6-A684-A98425C2F1FD}" dt="2023-07-21T16:11:50.449" v="1225" actId="47"/>
      <pc:docMkLst>
        <pc:docMk/>
      </pc:docMkLst>
      <pc:sldChg chg="delSp modSp mod">
        <pc:chgData name="Juan David Martinez Vargas" userId="c632008b-f998-4b6d-b45a-5c056b487435" providerId="ADAL" clId="{C973C752-3667-4DC6-A684-A98425C2F1FD}" dt="2023-07-21T15:03:01.562" v="3" actId="1076"/>
        <pc:sldMkLst>
          <pc:docMk/>
          <pc:sldMk cId="0" sldId="256"/>
        </pc:sldMkLst>
        <pc:spChg chg="del mod">
          <ac:chgData name="Juan David Martinez Vargas" userId="c632008b-f998-4b6d-b45a-5c056b487435" providerId="ADAL" clId="{C973C752-3667-4DC6-A684-A98425C2F1FD}" dt="2023-07-21T15:02:55.848" v="2" actId="478"/>
          <ac:spMkLst>
            <pc:docMk/>
            <pc:sldMk cId="0" sldId="256"/>
            <ac:spMk id="2" creationId="{07667080-EED8-D829-6689-582250D197DC}"/>
          </ac:spMkLst>
        </pc:spChg>
        <pc:spChg chg="mod">
          <ac:chgData name="Juan David Martinez Vargas" userId="c632008b-f998-4b6d-b45a-5c056b487435" providerId="ADAL" clId="{C973C752-3667-4DC6-A684-A98425C2F1FD}" dt="2023-07-21T15:03:01.562" v="3" actId="1076"/>
          <ac:spMkLst>
            <pc:docMk/>
            <pc:sldMk cId="0" sldId="256"/>
            <ac:spMk id="3" creationId="{E4D3BE62-9653-A8AD-FBD4-1A43E265E47F}"/>
          </ac:spMkLst>
        </pc:spChg>
      </pc:sldChg>
      <pc:sldChg chg="del">
        <pc:chgData name="Juan David Martinez Vargas" userId="c632008b-f998-4b6d-b45a-5c056b487435" providerId="ADAL" clId="{C973C752-3667-4DC6-A684-A98425C2F1FD}" dt="2023-07-21T15:03:44.402" v="16" actId="47"/>
        <pc:sldMkLst>
          <pc:docMk/>
          <pc:sldMk cId="0" sldId="257"/>
        </pc:sldMkLst>
      </pc:sldChg>
      <pc:sldChg chg="del">
        <pc:chgData name="Juan David Martinez Vargas" userId="c632008b-f998-4b6d-b45a-5c056b487435" providerId="ADAL" clId="{C973C752-3667-4DC6-A684-A98425C2F1FD}" dt="2023-07-21T15:03:47.982" v="17" actId="47"/>
        <pc:sldMkLst>
          <pc:docMk/>
          <pc:sldMk cId="0" sldId="258"/>
        </pc:sldMkLst>
      </pc:sldChg>
      <pc:sldChg chg="ord">
        <pc:chgData name="Juan David Martinez Vargas" userId="c632008b-f998-4b6d-b45a-5c056b487435" providerId="ADAL" clId="{C973C752-3667-4DC6-A684-A98425C2F1FD}" dt="2023-07-21T16:05:06.388" v="1071"/>
        <pc:sldMkLst>
          <pc:docMk/>
          <pc:sldMk cId="0" sldId="259"/>
        </pc:sldMkLst>
      </pc:sldChg>
      <pc:sldChg chg="ord">
        <pc:chgData name="Juan David Martinez Vargas" userId="c632008b-f998-4b6d-b45a-5c056b487435" providerId="ADAL" clId="{C973C752-3667-4DC6-A684-A98425C2F1FD}" dt="2023-07-21T16:11:43.924" v="1224"/>
        <pc:sldMkLst>
          <pc:docMk/>
          <pc:sldMk cId="0" sldId="262"/>
        </pc:sldMkLst>
      </pc:sldChg>
      <pc:sldChg chg="addSp delSp modSp mod">
        <pc:chgData name="Juan David Martinez Vargas" userId="c632008b-f998-4b6d-b45a-5c056b487435" providerId="ADAL" clId="{C973C752-3667-4DC6-A684-A98425C2F1FD}" dt="2023-07-21T15:11:55.094" v="607" actId="20577"/>
        <pc:sldMkLst>
          <pc:docMk/>
          <pc:sldMk cId="1201582211" sldId="276"/>
        </pc:sldMkLst>
        <pc:spChg chg="add mod">
          <ac:chgData name="Juan David Martinez Vargas" userId="c632008b-f998-4b6d-b45a-5c056b487435" providerId="ADAL" clId="{C973C752-3667-4DC6-A684-A98425C2F1FD}" dt="2023-07-21T15:11:55.094" v="607" actId="20577"/>
          <ac:spMkLst>
            <pc:docMk/>
            <pc:sldMk cId="1201582211" sldId="276"/>
            <ac:spMk id="2" creationId="{6CB915C6-D18D-DD3B-AF44-79CE363F635F}"/>
          </ac:spMkLst>
        </pc:spChg>
        <pc:spChg chg="mod">
          <ac:chgData name="Juan David Martinez Vargas" userId="c632008b-f998-4b6d-b45a-5c056b487435" providerId="ADAL" clId="{C973C752-3667-4DC6-A684-A98425C2F1FD}" dt="2023-07-21T15:04:16.539" v="75" actId="20577"/>
          <ac:spMkLst>
            <pc:docMk/>
            <pc:sldMk cId="1201582211" sldId="276"/>
            <ac:spMk id="17" creationId="{9862BB7E-329A-4AC1-A169-FE0091FEEA3E}"/>
          </ac:spMkLst>
        </pc:spChg>
        <pc:spChg chg="del">
          <ac:chgData name="Juan David Martinez Vargas" userId="c632008b-f998-4b6d-b45a-5c056b487435" providerId="ADAL" clId="{C973C752-3667-4DC6-A684-A98425C2F1FD}" dt="2023-07-21T15:04:24.382" v="79" actId="478"/>
          <ac:spMkLst>
            <pc:docMk/>
            <pc:sldMk cId="1201582211" sldId="276"/>
            <ac:spMk id="19" creationId="{3FE4923B-8F99-4C33-B289-8DDC7BCAD348}"/>
          </ac:spMkLst>
        </pc:spChg>
        <pc:spChg chg="del">
          <ac:chgData name="Juan David Martinez Vargas" userId="c632008b-f998-4b6d-b45a-5c056b487435" providerId="ADAL" clId="{C973C752-3667-4DC6-A684-A98425C2F1FD}" dt="2023-07-21T15:04:22.883" v="78" actId="478"/>
          <ac:spMkLst>
            <pc:docMk/>
            <pc:sldMk cId="1201582211" sldId="276"/>
            <ac:spMk id="21" creationId="{7D7F43A6-2FB4-4D68-B870-5D276AF7428C}"/>
          </ac:spMkLst>
        </pc:spChg>
        <pc:spChg chg="del">
          <ac:chgData name="Juan David Martinez Vargas" userId="c632008b-f998-4b6d-b45a-5c056b487435" providerId="ADAL" clId="{C973C752-3667-4DC6-A684-A98425C2F1FD}" dt="2023-07-21T15:04:20.801" v="77" actId="478"/>
          <ac:spMkLst>
            <pc:docMk/>
            <pc:sldMk cId="1201582211" sldId="276"/>
            <ac:spMk id="22" creationId="{857A8FA5-9D9E-4752-B0C0-23336280D720}"/>
          </ac:spMkLst>
        </pc:spChg>
        <pc:picChg chg="del">
          <ac:chgData name="Juan David Martinez Vargas" userId="c632008b-f998-4b6d-b45a-5c056b487435" providerId="ADAL" clId="{C973C752-3667-4DC6-A684-A98425C2F1FD}" dt="2023-07-21T15:04:18.401" v="76" actId="478"/>
          <ac:picMkLst>
            <pc:docMk/>
            <pc:sldMk cId="1201582211" sldId="276"/>
            <ac:picMk id="18" creationId="{8D7F09BA-99CA-4622-A873-AEC1418A6AB9}"/>
          </ac:picMkLst>
        </pc:picChg>
        <pc:picChg chg="del">
          <ac:chgData name="Juan David Martinez Vargas" userId="c632008b-f998-4b6d-b45a-5c056b487435" providerId="ADAL" clId="{C973C752-3667-4DC6-A684-A98425C2F1FD}" dt="2023-07-21T15:04:26.609" v="80" actId="478"/>
          <ac:picMkLst>
            <pc:docMk/>
            <pc:sldMk cId="1201582211" sldId="276"/>
            <ac:picMk id="20" creationId="{B235F239-2520-4A75-8BDA-8B0875DEC7A5}"/>
          </ac:picMkLst>
        </pc:picChg>
      </pc:sldChg>
      <pc:sldChg chg="ord">
        <pc:chgData name="Juan David Martinez Vargas" userId="c632008b-f998-4b6d-b45a-5c056b487435" providerId="ADAL" clId="{C973C752-3667-4DC6-A684-A98425C2F1FD}" dt="2023-07-21T16:05:00.626" v="1069"/>
        <pc:sldMkLst>
          <pc:docMk/>
          <pc:sldMk cId="2824159218" sldId="278"/>
        </pc:sldMkLst>
      </pc:sldChg>
      <pc:sldChg chg="addSp delSp modSp mod">
        <pc:chgData name="Juan David Martinez Vargas" userId="c632008b-f998-4b6d-b45a-5c056b487435" providerId="ADAL" clId="{C973C752-3667-4DC6-A684-A98425C2F1FD}" dt="2023-07-21T15:50:04.939" v="945" actId="2711"/>
        <pc:sldMkLst>
          <pc:docMk/>
          <pc:sldMk cId="3880043278" sldId="279"/>
        </pc:sldMkLst>
        <pc:spChg chg="mod">
          <ac:chgData name="Juan David Martinez Vargas" userId="c632008b-f998-4b6d-b45a-5c056b487435" providerId="ADAL" clId="{C973C752-3667-4DC6-A684-A98425C2F1FD}" dt="2023-07-21T15:31:23.078" v="781" actId="20577"/>
          <ac:spMkLst>
            <pc:docMk/>
            <pc:sldMk cId="3880043278" sldId="279"/>
            <ac:spMk id="2" creationId="{891D159E-F6CE-4943-840C-AA0F88037E89}"/>
          </ac:spMkLst>
        </pc:spChg>
        <pc:spChg chg="mod">
          <ac:chgData name="Juan David Martinez Vargas" userId="c632008b-f998-4b6d-b45a-5c056b487435" providerId="ADAL" clId="{C973C752-3667-4DC6-A684-A98425C2F1FD}" dt="2023-07-21T15:50:04.939" v="945" actId="2711"/>
          <ac:spMkLst>
            <pc:docMk/>
            <pc:sldMk cId="3880043278" sldId="279"/>
            <ac:spMk id="5" creationId="{BD2236C9-90B4-0088-FA2F-D800B409B79C}"/>
          </ac:spMkLst>
        </pc:spChg>
        <pc:spChg chg="del mod">
          <ac:chgData name="Juan David Martinez Vargas" userId="c632008b-f998-4b6d-b45a-5c056b487435" providerId="ADAL" clId="{C973C752-3667-4DC6-A684-A98425C2F1FD}" dt="2023-07-21T15:31:35.226" v="784" actId="478"/>
          <ac:spMkLst>
            <pc:docMk/>
            <pc:sldMk cId="3880043278" sldId="279"/>
            <ac:spMk id="7" creationId="{F37C053F-C131-4281-9949-34CE569ACAA2}"/>
          </ac:spMkLst>
        </pc:spChg>
        <pc:spChg chg="mod">
          <ac:chgData name="Juan David Martinez Vargas" userId="c632008b-f998-4b6d-b45a-5c056b487435" providerId="ADAL" clId="{C973C752-3667-4DC6-A684-A98425C2F1FD}" dt="2023-07-21T15:50:04.939" v="945" actId="2711"/>
          <ac:spMkLst>
            <pc:docMk/>
            <pc:sldMk cId="3880043278" sldId="279"/>
            <ac:spMk id="10" creationId="{83E0AF7C-CB21-158A-8A9F-290049A8E889}"/>
          </ac:spMkLst>
        </pc:spChg>
        <pc:spChg chg="mod">
          <ac:chgData name="Juan David Martinez Vargas" userId="c632008b-f998-4b6d-b45a-5c056b487435" providerId="ADAL" clId="{C973C752-3667-4DC6-A684-A98425C2F1FD}" dt="2023-07-21T15:50:04.939" v="945" actId="2711"/>
          <ac:spMkLst>
            <pc:docMk/>
            <pc:sldMk cId="3880043278" sldId="279"/>
            <ac:spMk id="12" creationId="{248FA0E3-0ACB-1520-F4B4-C2601CBF3DF0}"/>
          </ac:spMkLst>
        </pc:spChg>
        <pc:spChg chg="mod">
          <ac:chgData name="Juan David Martinez Vargas" userId="c632008b-f998-4b6d-b45a-5c056b487435" providerId="ADAL" clId="{C973C752-3667-4DC6-A684-A98425C2F1FD}" dt="2023-07-21T15:50:04.939" v="945" actId="2711"/>
          <ac:spMkLst>
            <pc:docMk/>
            <pc:sldMk cId="3880043278" sldId="279"/>
            <ac:spMk id="13" creationId="{6BF25F02-E6DB-F067-BC4C-40BEADBCCF7D}"/>
          </ac:spMkLst>
        </pc:spChg>
        <pc:spChg chg="mod">
          <ac:chgData name="Juan David Martinez Vargas" userId="c632008b-f998-4b6d-b45a-5c056b487435" providerId="ADAL" clId="{C973C752-3667-4DC6-A684-A98425C2F1FD}" dt="2023-07-21T15:50:04.939" v="945" actId="2711"/>
          <ac:spMkLst>
            <pc:docMk/>
            <pc:sldMk cId="3880043278" sldId="279"/>
            <ac:spMk id="14" creationId="{DA23F25A-0D98-1531-9AB1-1FF86A521370}"/>
          </ac:spMkLst>
        </pc:spChg>
        <pc:spChg chg="mod">
          <ac:chgData name="Juan David Martinez Vargas" userId="c632008b-f998-4b6d-b45a-5c056b487435" providerId="ADAL" clId="{C973C752-3667-4DC6-A684-A98425C2F1FD}" dt="2023-07-21T15:50:04.939" v="945" actId="2711"/>
          <ac:spMkLst>
            <pc:docMk/>
            <pc:sldMk cId="3880043278" sldId="279"/>
            <ac:spMk id="15" creationId="{1A4A824C-7EF3-0889-15B1-75D3A5241C1A}"/>
          </ac:spMkLst>
        </pc:spChg>
        <pc:spChg chg="mod">
          <ac:chgData name="Juan David Martinez Vargas" userId="c632008b-f998-4b6d-b45a-5c056b487435" providerId="ADAL" clId="{C973C752-3667-4DC6-A684-A98425C2F1FD}" dt="2023-07-21T15:50:04.939" v="945" actId="2711"/>
          <ac:spMkLst>
            <pc:docMk/>
            <pc:sldMk cId="3880043278" sldId="279"/>
            <ac:spMk id="16" creationId="{AB4AAD8E-64FF-BEF2-C304-CCAFC356D30C}"/>
          </ac:spMkLst>
        </pc:spChg>
        <pc:spChg chg="mod">
          <ac:chgData name="Juan David Martinez Vargas" userId="c632008b-f998-4b6d-b45a-5c056b487435" providerId="ADAL" clId="{C973C752-3667-4DC6-A684-A98425C2F1FD}" dt="2023-07-21T15:50:04.939" v="945" actId="2711"/>
          <ac:spMkLst>
            <pc:docMk/>
            <pc:sldMk cId="3880043278" sldId="279"/>
            <ac:spMk id="17" creationId="{3E292D83-064D-04B5-12DE-D5204C639E14}"/>
          </ac:spMkLst>
        </pc:spChg>
        <pc:spChg chg="mod">
          <ac:chgData name="Juan David Martinez Vargas" userId="c632008b-f998-4b6d-b45a-5c056b487435" providerId="ADAL" clId="{C973C752-3667-4DC6-A684-A98425C2F1FD}" dt="2023-07-21T15:50:04.939" v="945" actId="2711"/>
          <ac:spMkLst>
            <pc:docMk/>
            <pc:sldMk cId="3880043278" sldId="279"/>
            <ac:spMk id="18" creationId="{E2A5D40E-0BE7-01FA-9B47-BD49836B471A}"/>
          </ac:spMkLst>
        </pc:spChg>
        <pc:spChg chg="mod">
          <ac:chgData name="Juan David Martinez Vargas" userId="c632008b-f998-4b6d-b45a-5c056b487435" providerId="ADAL" clId="{C973C752-3667-4DC6-A684-A98425C2F1FD}" dt="2023-07-21T15:50:04.939" v="945" actId="2711"/>
          <ac:spMkLst>
            <pc:docMk/>
            <pc:sldMk cId="3880043278" sldId="279"/>
            <ac:spMk id="19" creationId="{7BEC163B-18FB-F561-8E00-6584DE1F9174}"/>
          </ac:spMkLst>
        </pc:spChg>
        <pc:spChg chg="mod">
          <ac:chgData name="Juan David Martinez Vargas" userId="c632008b-f998-4b6d-b45a-5c056b487435" providerId="ADAL" clId="{C973C752-3667-4DC6-A684-A98425C2F1FD}" dt="2023-07-21T15:50:04.939" v="945" actId="2711"/>
          <ac:spMkLst>
            <pc:docMk/>
            <pc:sldMk cId="3880043278" sldId="279"/>
            <ac:spMk id="20" creationId="{1DC4997D-6677-47CA-2353-6B25699B60BA}"/>
          </ac:spMkLst>
        </pc:spChg>
        <pc:spChg chg="mod">
          <ac:chgData name="Juan David Martinez Vargas" userId="c632008b-f998-4b6d-b45a-5c056b487435" providerId="ADAL" clId="{C973C752-3667-4DC6-A684-A98425C2F1FD}" dt="2023-07-21T15:50:04.939" v="945" actId="2711"/>
          <ac:spMkLst>
            <pc:docMk/>
            <pc:sldMk cId="3880043278" sldId="279"/>
            <ac:spMk id="21" creationId="{64281578-C44E-CEAF-A380-3FA52B8FF7CB}"/>
          </ac:spMkLst>
        </pc:spChg>
        <pc:spChg chg="mod">
          <ac:chgData name="Juan David Martinez Vargas" userId="c632008b-f998-4b6d-b45a-5c056b487435" providerId="ADAL" clId="{C973C752-3667-4DC6-A684-A98425C2F1FD}" dt="2023-07-21T15:50:04.939" v="945" actId="2711"/>
          <ac:spMkLst>
            <pc:docMk/>
            <pc:sldMk cId="3880043278" sldId="279"/>
            <ac:spMk id="23" creationId="{3D67F961-5C3B-CC87-C6EB-0F6954586605}"/>
          </ac:spMkLst>
        </pc:spChg>
        <pc:spChg chg="mod">
          <ac:chgData name="Juan David Martinez Vargas" userId="c632008b-f998-4b6d-b45a-5c056b487435" providerId="ADAL" clId="{C973C752-3667-4DC6-A684-A98425C2F1FD}" dt="2023-07-21T15:50:04.939" v="945" actId="2711"/>
          <ac:spMkLst>
            <pc:docMk/>
            <pc:sldMk cId="3880043278" sldId="279"/>
            <ac:spMk id="25" creationId="{311A9895-B17A-AFB6-C67C-B43B0205B7AE}"/>
          </ac:spMkLst>
        </pc:spChg>
        <pc:spChg chg="mod">
          <ac:chgData name="Juan David Martinez Vargas" userId="c632008b-f998-4b6d-b45a-5c056b487435" providerId="ADAL" clId="{C973C752-3667-4DC6-A684-A98425C2F1FD}" dt="2023-07-21T15:50:04.939" v="945" actId="2711"/>
          <ac:spMkLst>
            <pc:docMk/>
            <pc:sldMk cId="3880043278" sldId="279"/>
            <ac:spMk id="26" creationId="{6AC96B6E-D9EA-9C55-0F4F-7949E58E4FEB}"/>
          </ac:spMkLst>
        </pc:spChg>
        <pc:spChg chg="mod">
          <ac:chgData name="Juan David Martinez Vargas" userId="c632008b-f998-4b6d-b45a-5c056b487435" providerId="ADAL" clId="{C973C752-3667-4DC6-A684-A98425C2F1FD}" dt="2023-07-21T15:50:04.939" v="945" actId="2711"/>
          <ac:spMkLst>
            <pc:docMk/>
            <pc:sldMk cId="3880043278" sldId="279"/>
            <ac:spMk id="27" creationId="{33275F65-A1A8-7CBD-1920-155C84B59137}"/>
          </ac:spMkLst>
        </pc:spChg>
        <pc:spChg chg="mod">
          <ac:chgData name="Juan David Martinez Vargas" userId="c632008b-f998-4b6d-b45a-5c056b487435" providerId="ADAL" clId="{C973C752-3667-4DC6-A684-A98425C2F1FD}" dt="2023-07-21T15:50:04.939" v="945" actId="2711"/>
          <ac:spMkLst>
            <pc:docMk/>
            <pc:sldMk cId="3880043278" sldId="279"/>
            <ac:spMk id="30" creationId="{F6326F47-F69F-CFD3-8172-25A85C93B9E5}"/>
          </ac:spMkLst>
        </pc:spChg>
        <pc:spChg chg="mod">
          <ac:chgData name="Juan David Martinez Vargas" userId="c632008b-f998-4b6d-b45a-5c056b487435" providerId="ADAL" clId="{C973C752-3667-4DC6-A684-A98425C2F1FD}" dt="2023-07-21T15:50:04.939" v="945" actId="2711"/>
          <ac:spMkLst>
            <pc:docMk/>
            <pc:sldMk cId="3880043278" sldId="279"/>
            <ac:spMk id="31" creationId="{C52D0C93-BBAC-DFA2-F6D5-DBD69CB30064}"/>
          </ac:spMkLst>
        </pc:spChg>
        <pc:spChg chg="mod">
          <ac:chgData name="Juan David Martinez Vargas" userId="c632008b-f998-4b6d-b45a-5c056b487435" providerId="ADAL" clId="{C973C752-3667-4DC6-A684-A98425C2F1FD}" dt="2023-07-21T15:50:04.939" v="945" actId="2711"/>
          <ac:spMkLst>
            <pc:docMk/>
            <pc:sldMk cId="3880043278" sldId="279"/>
            <ac:spMk id="32" creationId="{A88A4882-5CE7-E520-8B3E-F6AD9D488868}"/>
          </ac:spMkLst>
        </pc:spChg>
        <pc:spChg chg="mod">
          <ac:chgData name="Juan David Martinez Vargas" userId="c632008b-f998-4b6d-b45a-5c056b487435" providerId="ADAL" clId="{C973C752-3667-4DC6-A684-A98425C2F1FD}" dt="2023-07-21T15:50:04.939" v="945" actId="2711"/>
          <ac:spMkLst>
            <pc:docMk/>
            <pc:sldMk cId="3880043278" sldId="279"/>
            <ac:spMk id="33" creationId="{044D6A4B-7C65-4AC9-EF64-1AED539F4F3D}"/>
          </ac:spMkLst>
        </pc:spChg>
        <pc:spChg chg="mod">
          <ac:chgData name="Juan David Martinez Vargas" userId="c632008b-f998-4b6d-b45a-5c056b487435" providerId="ADAL" clId="{C973C752-3667-4DC6-A684-A98425C2F1FD}" dt="2023-07-21T15:50:04.939" v="945" actId="2711"/>
          <ac:spMkLst>
            <pc:docMk/>
            <pc:sldMk cId="3880043278" sldId="279"/>
            <ac:spMk id="34" creationId="{29632B9C-BD4B-26F8-7992-0C461C455768}"/>
          </ac:spMkLst>
        </pc:spChg>
        <pc:spChg chg="mod">
          <ac:chgData name="Juan David Martinez Vargas" userId="c632008b-f998-4b6d-b45a-5c056b487435" providerId="ADAL" clId="{C973C752-3667-4DC6-A684-A98425C2F1FD}" dt="2023-07-21T15:50:04.939" v="945" actId="2711"/>
          <ac:spMkLst>
            <pc:docMk/>
            <pc:sldMk cId="3880043278" sldId="279"/>
            <ac:spMk id="35" creationId="{AB54115C-0CD3-826A-C94C-40C663C9A32A}"/>
          </ac:spMkLst>
        </pc:spChg>
        <pc:spChg chg="mod">
          <ac:chgData name="Juan David Martinez Vargas" userId="c632008b-f998-4b6d-b45a-5c056b487435" providerId="ADAL" clId="{C973C752-3667-4DC6-A684-A98425C2F1FD}" dt="2023-07-21T15:50:04.939" v="945" actId="2711"/>
          <ac:spMkLst>
            <pc:docMk/>
            <pc:sldMk cId="3880043278" sldId="279"/>
            <ac:spMk id="36" creationId="{29408298-F33B-1038-9D03-7E39288F7999}"/>
          </ac:spMkLst>
        </pc:spChg>
        <pc:spChg chg="mod">
          <ac:chgData name="Juan David Martinez Vargas" userId="c632008b-f998-4b6d-b45a-5c056b487435" providerId="ADAL" clId="{C973C752-3667-4DC6-A684-A98425C2F1FD}" dt="2023-07-21T15:50:04.939" v="945" actId="2711"/>
          <ac:spMkLst>
            <pc:docMk/>
            <pc:sldMk cId="3880043278" sldId="279"/>
            <ac:spMk id="37" creationId="{FAF4006B-B9D7-B8F7-EA8F-8203FE5824B8}"/>
          </ac:spMkLst>
        </pc:spChg>
        <pc:spChg chg="mod">
          <ac:chgData name="Juan David Martinez Vargas" userId="c632008b-f998-4b6d-b45a-5c056b487435" providerId="ADAL" clId="{C973C752-3667-4DC6-A684-A98425C2F1FD}" dt="2023-07-21T15:50:04.939" v="945" actId="2711"/>
          <ac:spMkLst>
            <pc:docMk/>
            <pc:sldMk cId="3880043278" sldId="279"/>
            <ac:spMk id="38" creationId="{C8992E28-B352-8C1D-B6F9-8F07E8832293}"/>
          </ac:spMkLst>
        </pc:spChg>
        <pc:spChg chg="mod">
          <ac:chgData name="Juan David Martinez Vargas" userId="c632008b-f998-4b6d-b45a-5c056b487435" providerId="ADAL" clId="{C973C752-3667-4DC6-A684-A98425C2F1FD}" dt="2023-07-21T15:50:04.939" v="945" actId="2711"/>
          <ac:spMkLst>
            <pc:docMk/>
            <pc:sldMk cId="3880043278" sldId="279"/>
            <ac:spMk id="39" creationId="{379B8241-229E-AFD0-77F9-F1A86A6691B1}"/>
          </ac:spMkLst>
        </pc:spChg>
        <pc:spChg chg="mod">
          <ac:chgData name="Juan David Martinez Vargas" userId="c632008b-f998-4b6d-b45a-5c056b487435" providerId="ADAL" clId="{C973C752-3667-4DC6-A684-A98425C2F1FD}" dt="2023-07-21T15:50:04.939" v="945" actId="2711"/>
          <ac:spMkLst>
            <pc:docMk/>
            <pc:sldMk cId="3880043278" sldId="279"/>
            <ac:spMk id="40" creationId="{8E83BC11-DABF-7195-30A8-2FAD59815031}"/>
          </ac:spMkLst>
        </pc:spChg>
        <pc:spChg chg="mod">
          <ac:chgData name="Juan David Martinez Vargas" userId="c632008b-f998-4b6d-b45a-5c056b487435" providerId="ADAL" clId="{C973C752-3667-4DC6-A684-A98425C2F1FD}" dt="2023-07-21T15:50:04.939" v="945" actId="2711"/>
          <ac:spMkLst>
            <pc:docMk/>
            <pc:sldMk cId="3880043278" sldId="279"/>
            <ac:spMk id="41" creationId="{5301A206-8095-A1C6-A626-24864A7E5BEC}"/>
          </ac:spMkLst>
        </pc:spChg>
        <pc:grpChg chg="add del mod">
          <ac:chgData name="Juan David Martinez Vargas" userId="c632008b-f998-4b6d-b45a-5c056b487435" providerId="ADAL" clId="{C973C752-3667-4DC6-A684-A98425C2F1FD}" dt="2023-07-21T15:32:35.001" v="848" actId="1035"/>
          <ac:grpSpMkLst>
            <pc:docMk/>
            <pc:sldMk cId="3880043278" sldId="279"/>
            <ac:grpSpMk id="3" creationId="{AF5CC17C-058E-897C-EE18-9F5BF90966BB}"/>
          </ac:grpSpMkLst>
        </pc:grpChg>
        <pc:grpChg chg="mod">
          <ac:chgData name="Juan David Martinez Vargas" userId="c632008b-f998-4b6d-b45a-5c056b487435" providerId="ADAL" clId="{C973C752-3667-4DC6-A684-A98425C2F1FD}" dt="2023-07-21T15:31:39.640" v="785"/>
          <ac:grpSpMkLst>
            <pc:docMk/>
            <pc:sldMk cId="3880043278" sldId="279"/>
            <ac:grpSpMk id="4" creationId="{8EC37CE6-3817-D0FB-FAB5-FC11536CB702}"/>
          </ac:grpSpMkLst>
        </pc:grpChg>
        <pc:grpChg chg="mod">
          <ac:chgData name="Juan David Martinez Vargas" userId="c632008b-f998-4b6d-b45a-5c056b487435" providerId="ADAL" clId="{C973C752-3667-4DC6-A684-A98425C2F1FD}" dt="2023-07-21T15:31:39.640" v="785"/>
          <ac:grpSpMkLst>
            <pc:docMk/>
            <pc:sldMk cId="3880043278" sldId="279"/>
            <ac:grpSpMk id="22" creationId="{33CFB4BE-7C4C-3F0E-7208-02FFFD5C98C0}"/>
          </ac:grpSpMkLst>
        </pc:grpChg>
        <pc:picChg chg="del">
          <ac:chgData name="Juan David Martinez Vargas" userId="c632008b-f998-4b6d-b45a-5c056b487435" providerId="ADAL" clId="{C973C752-3667-4DC6-A684-A98425C2F1FD}" dt="2023-07-21T15:31:26.686" v="782" actId="478"/>
          <ac:picMkLst>
            <pc:docMk/>
            <pc:sldMk cId="3880043278" sldId="279"/>
            <ac:picMk id="6" creationId="{90B89FB1-8236-4D48-B4A3-C1051274F267}"/>
          </ac:picMkLst>
        </pc:picChg>
        <pc:picChg chg="mod">
          <ac:chgData name="Juan David Martinez Vargas" userId="c632008b-f998-4b6d-b45a-5c056b487435" providerId="ADAL" clId="{C973C752-3667-4DC6-A684-A98425C2F1FD}" dt="2023-07-21T15:31:39.640" v="785"/>
          <ac:picMkLst>
            <pc:docMk/>
            <pc:sldMk cId="3880043278" sldId="279"/>
            <ac:picMk id="28" creationId="{E4317DBA-AD2F-3A97-A74E-706E2402DA0F}"/>
          </ac:picMkLst>
        </pc:picChg>
        <pc:picChg chg="mod">
          <ac:chgData name="Juan David Martinez Vargas" userId="c632008b-f998-4b6d-b45a-5c056b487435" providerId="ADAL" clId="{C973C752-3667-4DC6-A684-A98425C2F1FD}" dt="2023-07-21T15:31:39.640" v="785"/>
          <ac:picMkLst>
            <pc:docMk/>
            <pc:sldMk cId="3880043278" sldId="279"/>
            <ac:picMk id="29" creationId="{47A28D41-EA05-6BED-79D8-45E2A09BBCAB}"/>
          </ac:picMkLst>
        </pc:picChg>
        <pc:picChg chg="add del">
          <ac:chgData name="Juan David Martinez Vargas" userId="c632008b-f998-4b6d-b45a-5c056b487435" providerId="ADAL" clId="{C973C752-3667-4DC6-A684-A98425C2F1FD}" dt="2023-07-21T15:45:25.421" v="903" actId="478"/>
          <ac:picMkLst>
            <pc:docMk/>
            <pc:sldMk cId="3880043278" sldId="279"/>
            <ac:picMk id="43" creationId="{83436202-2BA7-5D59-BEC9-0C2B80A27326}"/>
          </ac:picMkLst>
        </pc:picChg>
        <pc:cxnChg chg="del mod">
          <ac:chgData name="Juan David Martinez Vargas" userId="c632008b-f998-4b6d-b45a-5c056b487435" providerId="ADAL" clId="{C973C752-3667-4DC6-A684-A98425C2F1FD}" dt="2023-07-21T15:31:57.231" v="791" actId="478"/>
          <ac:cxnSpMkLst>
            <pc:docMk/>
            <pc:sldMk cId="3880043278" sldId="279"/>
            <ac:cxnSpMk id="8" creationId="{FDC9409D-3AB5-9C0E-D1AF-EE70054F14B8}"/>
          </ac:cxnSpMkLst>
        </pc:cxnChg>
        <pc:cxnChg chg="del mod">
          <ac:chgData name="Juan David Martinez Vargas" userId="c632008b-f998-4b6d-b45a-5c056b487435" providerId="ADAL" clId="{C973C752-3667-4DC6-A684-A98425C2F1FD}" dt="2023-07-21T15:31:51.526" v="788" actId="478"/>
          <ac:cxnSpMkLst>
            <pc:docMk/>
            <pc:sldMk cId="3880043278" sldId="279"/>
            <ac:cxnSpMk id="11" creationId="{25E42165-07FF-6477-C48D-8F36573AC2D6}"/>
          </ac:cxnSpMkLst>
        </pc:cxnChg>
        <pc:cxnChg chg="del mod">
          <ac:chgData name="Juan David Martinez Vargas" userId="c632008b-f998-4b6d-b45a-5c056b487435" providerId="ADAL" clId="{C973C752-3667-4DC6-A684-A98425C2F1FD}" dt="2023-07-21T15:32:01.075" v="792" actId="478"/>
          <ac:cxnSpMkLst>
            <pc:docMk/>
            <pc:sldMk cId="3880043278" sldId="279"/>
            <ac:cxnSpMk id="24" creationId="{296F8F10-E436-E26C-0A92-C77926DCD856}"/>
          </ac:cxnSpMkLst>
        </pc:cxnChg>
      </pc:sldChg>
      <pc:sldChg chg="addSp delSp modSp new mod">
        <pc:chgData name="Juan David Martinez Vargas" userId="c632008b-f998-4b6d-b45a-5c056b487435" providerId="ADAL" clId="{C973C752-3667-4DC6-A684-A98425C2F1FD}" dt="2023-07-21T15:13:53.621" v="645" actId="179"/>
        <pc:sldMkLst>
          <pc:docMk/>
          <pc:sldMk cId="1503465693" sldId="300"/>
        </pc:sldMkLst>
        <pc:spChg chg="add mod">
          <ac:chgData name="Juan David Martinez Vargas" userId="c632008b-f998-4b6d-b45a-5c056b487435" providerId="ADAL" clId="{C973C752-3667-4DC6-A684-A98425C2F1FD}" dt="2023-07-21T15:09:27.019" v="456" actId="20577"/>
          <ac:spMkLst>
            <pc:docMk/>
            <pc:sldMk cId="1503465693" sldId="300"/>
            <ac:spMk id="2" creationId="{A6CD350D-2034-F4F0-116D-58208887431B}"/>
          </ac:spMkLst>
        </pc:spChg>
        <pc:spChg chg="add del mod">
          <ac:chgData name="Juan David Martinez Vargas" userId="c632008b-f998-4b6d-b45a-5c056b487435" providerId="ADAL" clId="{C973C752-3667-4DC6-A684-A98425C2F1FD}" dt="2023-07-21T15:09:54.211" v="458"/>
          <ac:spMkLst>
            <pc:docMk/>
            <pc:sldMk cId="1503465693" sldId="300"/>
            <ac:spMk id="3" creationId="{A886AF7F-2EE3-2D1C-1C08-28A72B6BFF68}"/>
          </ac:spMkLst>
        </pc:spChg>
        <pc:spChg chg="add del mod">
          <ac:chgData name="Juan David Martinez Vargas" userId="c632008b-f998-4b6d-b45a-5c056b487435" providerId="ADAL" clId="{C973C752-3667-4DC6-A684-A98425C2F1FD}" dt="2023-07-21T15:10:02.212" v="460"/>
          <ac:spMkLst>
            <pc:docMk/>
            <pc:sldMk cId="1503465693" sldId="300"/>
            <ac:spMk id="4" creationId="{26AA9314-5F70-B9BB-5C1E-0CA480BBCCD1}"/>
          </ac:spMkLst>
        </pc:spChg>
        <pc:spChg chg="add mod">
          <ac:chgData name="Juan David Martinez Vargas" userId="c632008b-f998-4b6d-b45a-5c056b487435" providerId="ADAL" clId="{C973C752-3667-4DC6-A684-A98425C2F1FD}" dt="2023-07-21T15:13:53.621" v="645" actId="179"/>
          <ac:spMkLst>
            <pc:docMk/>
            <pc:sldMk cId="1503465693" sldId="300"/>
            <ac:spMk id="5" creationId="{99DAE1A2-85D8-A6AB-9F6C-8D82923C723F}"/>
          </ac:spMkLst>
        </pc:spChg>
      </pc:sldChg>
      <pc:sldChg chg="addSp modSp new mod">
        <pc:chgData name="Juan David Martinez Vargas" userId="c632008b-f998-4b6d-b45a-5c056b487435" providerId="ADAL" clId="{C973C752-3667-4DC6-A684-A98425C2F1FD}" dt="2023-07-21T15:30:24.351" v="763" actId="962"/>
        <pc:sldMkLst>
          <pc:docMk/>
          <pc:sldMk cId="3138158005" sldId="301"/>
        </pc:sldMkLst>
        <pc:spChg chg="add mod">
          <ac:chgData name="Juan David Martinez Vargas" userId="c632008b-f998-4b6d-b45a-5c056b487435" providerId="ADAL" clId="{C973C752-3667-4DC6-A684-A98425C2F1FD}" dt="2023-07-21T15:25:40.262" v="703" actId="20577"/>
          <ac:spMkLst>
            <pc:docMk/>
            <pc:sldMk cId="3138158005" sldId="301"/>
            <ac:spMk id="2" creationId="{FECC8EDC-047A-A635-EBDF-329F8DF5C5B5}"/>
          </ac:spMkLst>
        </pc:spChg>
        <pc:picChg chg="add mod">
          <ac:chgData name="Juan David Martinez Vargas" userId="c632008b-f998-4b6d-b45a-5c056b487435" providerId="ADAL" clId="{C973C752-3667-4DC6-A684-A98425C2F1FD}" dt="2023-07-21T15:28:57.325" v="720" actId="1076"/>
          <ac:picMkLst>
            <pc:docMk/>
            <pc:sldMk cId="3138158005" sldId="301"/>
            <ac:picMk id="3" creationId="{E7D52AA9-CF1F-A20D-6AD2-B122D7F992D0}"/>
          </ac:picMkLst>
        </pc:picChg>
        <pc:picChg chg="add mod">
          <ac:chgData name="Juan David Martinez Vargas" userId="c632008b-f998-4b6d-b45a-5c056b487435" providerId="ADAL" clId="{C973C752-3667-4DC6-A684-A98425C2F1FD}" dt="2023-07-21T15:29:06.752" v="744" actId="1038"/>
          <ac:picMkLst>
            <pc:docMk/>
            <pc:sldMk cId="3138158005" sldId="301"/>
            <ac:picMk id="4" creationId="{EB057BA2-6F85-6D5C-1DF6-2CBC83CB570B}"/>
          </ac:picMkLst>
        </pc:picChg>
        <pc:picChg chg="add mod">
          <ac:chgData name="Juan David Martinez Vargas" userId="c632008b-f998-4b6d-b45a-5c056b487435" providerId="ADAL" clId="{C973C752-3667-4DC6-A684-A98425C2F1FD}" dt="2023-07-21T15:28:49.163" v="718" actId="1076"/>
          <ac:picMkLst>
            <pc:docMk/>
            <pc:sldMk cId="3138158005" sldId="301"/>
            <ac:picMk id="6" creationId="{7190C703-FC49-6509-9E99-51E0B9E2E3B3}"/>
          </ac:picMkLst>
        </pc:picChg>
        <pc:picChg chg="add mod">
          <ac:chgData name="Juan David Martinez Vargas" userId="c632008b-f998-4b6d-b45a-5c056b487435" providerId="ADAL" clId="{C973C752-3667-4DC6-A684-A98425C2F1FD}" dt="2023-07-21T15:28:45.911" v="717" actId="1076"/>
          <ac:picMkLst>
            <pc:docMk/>
            <pc:sldMk cId="3138158005" sldId="301"/>
            <ac:picMk id="8" creationId="{407370A9-EE9D-44B6-E49E-B59CD83A5F00}"/>
          </ac:picMkLst>
        </pc:picChg>
        <pc:picChg chg="add mod">
          <ac:chgData name="Juan David Martinez Vargas" userId="c632008b-f998-4b6d-b45a-5c056b487435" providerId="ADAL" clId="{C973C752-3667-4DC6-A684-A98425C2F1FD}" dt="2023-07-21T15:29:25.009" v="752" actId="1037"/>
          <ac:picMkLst>
            <pc:docMk/>
            <pc:sldMk cId="3138158005" sldId="301"/>
            <ac:picMk id="9" creationId="{ACDE1749-12AD-9F8B-148C-33DA3BA2B661}"/>
          </ac:picMkLst>
        </pc:picChg>
        <pc:picChg chg="add mod">
          <ac:chgData name="Juan David Martinez Vargas" userId="c632008b-f998-4b6d-b45a-5c056b487435" providerId="ADAL" clId="{C973C752-3667-4DC6-A684-A98425C2F1FD}" dt="2023-07-21T15:30:24.351" v="763" actId="962"/>
          <ac:picMkLst>
            <pc:docMk/>
            <pc:sldMk cId="3138158005" sldId="301"/>
            <ac:picMk id="11" creationId="{03F65BF5-EC03-07F4-0D44-19DC92DDBE25}"/>
          </ac:picMkLst>
        </pc:picChg>
        <pc:picChg chg="add mod">
          <ac:chgData name="Juan David Martinez Vargas" userId="c632008b-f998-4b6d-b45a-5c056b487435" providerId="ADAL" clId="{C973C752-3667-4DC6-A684-A98425C2F1FD}" dt="2023-07-21T15:30:24.350" v="762" actId="27614"/>
          <ac:picMkLst>
            <pc:docMk/>
            <pc:sldMk cId="3138158005" sldId="301"/>
            <ac:picMk id="13" creationId="{3ABF3489-AFE7-08C1-E2B7-E2870C6D04C7}"/>
          </ac:picMkLst>
        </pc:picChg>
      </pc:sldChg>
      <pc:sldChg chg="new del">
        <pc:chgData name="Juan David Martinez Vargas" userId="c632008b-f998-4b6d-b45a-5c056b487435" providerId="ADAL" clId="{C973C752-3667-4DC6-A684-A98425C2F1FD}" dt="2023-07-21T15:33:05.063" v="851" actId="47"/>
        <pc:sldMkLst>
          <pc:docMk/>
          <pc:sldMk cId="3838805340" sldId="302"/>
        </pc:sldMkLst>
      </pc:sldChg>
      <pc:sldChg chg="addSp delSp modSp add mod">
        <pc:chgData name="Juan David Martinez Vargas" userId="c632008b-f998-4b6d-b45a-5c056b487435" providerId="ADAL" clId="{C973C752-3667-4DC6-A684-A98425C2F1FD}" dt="2023-07-21T15:52:21.499" v="972" actId="1076"/>
        <pc:sldMkLst>
          <pc:docMk/>
          <pc:sldMk cId="4134676954" sldId="303"/>
        </pc:sldMkLst>
        <pc:spChg chg="mod">
          <ac:chgData name="Juan David Martinez Vargas" userId="c632008b-f998-4b6d-b45a-5c056b487435" providerId="ADAL" clId="{C973C752-3667-4DC6-A684-A98425C2F1FD}" dt="2023-07-21T15:49:51.204" v="944" actId="2711"/>
          <ac:spMkLst>
            <pc:docMk/>
            <pc:sldMk cId="4134676954" sldId="303"/>
            <ac:spMk id="5" creationId="{BD2236C9-90B4-0088-FA2F-D800B409B79C}"/>
          </ac:spMkLst>
        </pc:spChg>
        <pc:spChg chg="add del mod">
          <ac:chgData name="Juan David Martinez Vargas" userId="c632008b-f998-4b6d-b45a-5c056b487435" providerId="ADAL" clId="{C973C752-3667-4DC6-A684-A98425C2F1FD}" dt="2023-07-21T15:51:12.452" v="956" actId="478"/>
          <ac:spMkLst>
            <pc:docMk/>
            <pc:sldMk cId="4134676954" sldId="303"/>
            <ac:spMk id="6" creationId="{18DE031F-2672-BFE1-25B1-9764C8E5BABE}"/>
          </ac:spMkLst>
        </pc:spChg>
        <pc:spChg chg="add del mod">
          <ac:chgData name="Juan David Martinez Vargas" userId="c632008b-f998-4b6d-b45a-5c056b487435" providerId="ADAL" clId="{C973C752-3667-4DC6-A684-A98425C2F1FD}" dt="2023-07-21T15:51:19.149" v="958" actId="478"/>
          <ac:spMkLst>
            <pc:docMk/>
            <pc:sldMk cId="4134676954" sldId="303"/>
            <ac:spMk id="8" creationId="{9A6AED34-5215-6CDB-B427-9148AAAA2B28}"/>
          </ac:spMkLst>
        </pc:spChg>
        <pc:spChg chg="del mod">
          <ac:chgData name="Juan David Martinez Vargas" userId="c632008b-f998-4b6d-b45a-5c056b487435" providerId="ADAL" clId="{C973C752-3667-4DC6-A684-A98425C2F1FD}" dt="2023-07-21T15:34:15.565" v="858" actId="478"/>
          <ac:spMkLst>
            <pc:docMk/>
            <pc:sldMk cId="4134676954" sldId="303"/>
            <ac:spMk id="9" creationId="{0B2AA700-CE5F-4A95-955E-B65E4368B08D}"/>
          </ac:spMkLst>
        </pc:spChg>
        <pc:spChg chg="mod">
          <ac:chgData name="Juan David Martinez Vargas" userId="c632008b-f998-4b6d-b45a-5c056b487435" providerId="ADAL" clId="{C973C752-3667-4DC6-A684-A98425C2F1FD}" dt="2023-07-21T15:49:51.204" v="944" actId="2711"/>
          <ac:spMkLst>
            <pc:docMk/>
            <pc:sldMk cId="4134676954" sldId="303"/>
            <ac:spMk id="10" creationId="{83E0AF7C-CB21-158A-8A9F-290049A8E889}"/>
          </ac:spMkLst>
        </pc:spChg>
        <pc:spChg chg="mod">
          <ac:chgData name="Juan David Martinez Vargas" userId="c632008b-f998-4b6d-b45a-5c056b487435" providerId="ADAL" clId="{C973C752-3667-4DC6-A684-A98425C2F1FD}" dt="2023-07-21T15:49:51.204" v="944" actId="2711"/>
          <ac:spMkLst>
            <pc:docMk/>
            <pc:sldMk cId="4134676954" sldId="303"/>
            <ac:spMk id="12" creationId="{248FA0E3-0ACB-1520-F4B4-C2601CBF3DF0}"/>
          </ac:spMkLst>
        </pc:spChg>
        <pc:spChg chg="mod">
          <ac:chgData name="Juan David Martinez Vargas" userId="c632008b-f998-4b6d-b45a-5c056b487435" providerId="ADAL" clId="{C973C752-3667-4DC6-A684-A98425C2F1FD}" dt="2023-07-21T15:49:51.204" v="944" actId="2711"/>
          <ac:spMkLst>
            <pc:docMk/>
            <pc:sldMk cId="4134676954" sldId="303"/>
            <ac:spMk id="13" creationId="{6BF25F02-E6DB-F067-BC4C-40BEADBCCF7D}"/>
          </ac:spMkLst>
        </pc:spChg>
        <pc:spChg chg="mod">
          <ac:chgData name="Juan David Martinez Vargas" userId="c632008b-f998-4b6d-b45a-5c056b487435" providerId="ADAL" clId="{C973C752-3667-4DC6-A684-A98425C2F1FD}" dt="2023-07-21T15:49:51.204" v="944" actId="2711"/>
          <ac:spMkLst>
            <pc:docMk/>
            <pc:sldMk cId="4134676954" sldId="303"/>
            <ac:spMk id="14" creationId="{DA23F25A-0D98-1531-9AB1-1FF86A521370}"/>
          </ac:spMkLst>
        </pc:spChg>
        <pc:spChg chg="mod">
          <ac:chgData name="Juan David Martinez Vargas" userId="c632008b-f998-4b6d-b45a-5c056b487435" providerId="ADAL" clId="{C973C752-3667-4DC6-A684-A98425C2F1FD}" dt="2023-07-21T15:49:51.204" v="944" actId="2711"/>
          <ac:spMkLst>
            <pc:docMk/>
            <pc:sldMk cId="4134676954" sldId="303"/>
            <ac:spMk id="15" creationId="{1A4A824C-7EF3-0889-15B1-75D3A5241C1A}"/>
          </ac:spMkLst>
        </pc:spChg>
        <pc:spChg chg="add del mod">
          <ac:chgData name="Juan David Martinez Vargas" userId="c632008b-f998-4b6d-b45a-5c056b487435" providerId="ADAL" clId="{C973C752-3667-4DC6-A684-A98425C2F1FD}" dt="2023-07-21T15:49:51.204" v="944" actId="2711"/>
          <ac:spMkLst>
            <pc:docMk/>
            <pc:sldMk cId="4134676954" sldId="303"/>
            <ac:spMk id="16" creationId="{AB4AAD8E-64FF-BEF2-C304-CCAFC356D30C}"/>
          </ac:spMkLst>
        </pc:spChg>
        <pc:spChg chg="add del mod">
          <ac:chgData name="Juan David Martinez Vargas" userId="c632008b-f998-4b6d-b45a-5c056b487435" providerId="ADAL" clId="{C973C752-3667-4DC6-A684-A98425C2F1FD}" dt="2023-07-21T15:49:51.204" v="944" actId="2711"/>
          <ac:spMkLst>
            <pc:docMk/>
            <pc:sldMk cId="4134676954" sldId="303"/>
            <ac:spMk id="17" creationId="{3E292D83-064D-04B5-12DE-D5204C639E14}"/>
          </ac:spMkLst>
        </pc:spChg>
        <pc:spChg chg="mod">
          <ac:chgData name="Juan David Martinez Vargas" userId="c632008b-f998-4b6d-b45a-5c056b487435" providerId="ADAL" clId="{C973C752-3667-4DC6-A684-A98425C2F1FD}" dt="2023-07-21T15:49:51.204" v="944" actId="2711"/>
          <ac:spMkLst>
            <pc:docMk/>
            <pc:sldMk cId="4134676954" sldId="303"/>
            <ac:spMk id="18" creationId="{E2A5D40E-0BE7-01FA-9B47-BD49836B471A}"/>
          </ac:spMkLst>
        </pc:spChg>
        <pc:spChg chg="mod">
          <ac:chgData name="Juan David Martinez Vargas" userId="c632008b-f998-4b6d-b45a-5c056b487435" providerId="ADAL" clId="{C973C752-3667-4DC6-A684-A98425C2F1FD}" dt="2023-07-21T15:49:51.204" v="944" actId="2711"/>
          <ac:spMkLst>
            <pc:docMk/>
            <pc:sldMk cId="4134676954" sldId="303"/>
            <ac:spMk id="19" creationId="{7BEC163B-18FB-F561-8E00-6584DE1F9174}"/>
          </ac:spMkLst>
        </pc:spChg>
        <pc:spChg chg="mod">
          <ac:chgData name="Juan David Martinez Vargas" userId="c632008b-f998-4b6d-b45a-5c056b487435" providerId="ADAL" clId="{C973C752-3667-4DC6-A684-A98425C2F1FD}" dt="2023-07-21T15:49:51.204" v="944" actId="2711"/>
          <ac:spMkLst>
            <pc:docMk/>
            <pc:sldMk cId="4134676954" sldId="303"/>
            <ac:spMk id="20" creationId="{1DC4997D-6677-47CA-2353-6B25699B60BA}"/>
          </ac:spMkLst>
        </pc:spChg>
        <pc:spChg chg="mod">
          <ac:chgData name="Juan David Martinez Vargas" userId="c632008b-f998-4b6d-b45a-5c056b487435" providerId="ADAL" clId="{C973C752-3667-4DC6-A684-A98425C2F1FD}" dt="2023-07-21T15:49:51.204" v="944" actId="2711"/>
          <ac:spMkLst>
            <pc:docMk/>
            <pc:sldMk cId="4134676954" sldId="303"/>
            <ac:spMk id="21" creationId="{64281578-C44E-CEAF-A380-3FA52B8FF7CB}"/>
          </ac:spMkLst>
        </pc:spChg>
        <pc:spChg chg="mod">
          <ac:chgData name="Juan David Martinez Vargas" userId="c632008b-f998-4b6d-b45a-5c056b487435" providerId="ADAL" clId="{C973C752-3667-4DC6-A684-A98425C2F1FD}" dt="2023-07-21T15:49:51.204" v="944" actId="2711"/>
          <ac:spMkLst>
            <pc:docMk/>
            <pc:sldMk cId="4134676954" sldId="303"/>
            <ac:spMk id="23" creationId="{3D67F961-5C3B-CC87-C6EB-0F6954586605}"/>
          </ac:spMkLst>
        </pc:spChg>
        <pc:spChg chg="mod">
          <ac:chgData name="Juan David Martinez Vargas" userId="c632008b-f998-4b6d-b45a-5c056b487435" providerId="ADAL" clId="{C973C752-3667-4DC6-A684-A98425C2F1FD}" dt="2023-07-21T15:49:51.204" v="944" actId="2711"/>
          <ac:spMkLst>
            <pc:docMk/>
            <pc:sldMk cId="4134676954" sldId="303"/>
            <ac:spMk id="25" creationId="{311A9895-B17A-AFB6-C67C-B43B0205B7AE}"/>
          </ac:spMkLst>
        </pc:spChg>
        <pc:spChg chg="mod">
          <ac:chgData name="Juan David Martinez Vargas" userId="c632008b-f998-4b6d-b45a-5c056b487435" providerId="ADAL" clId="{C973C752-3667-4DC6-A684-A98425C2F1FD}" dt="2023-07-21T15:49:51.204" v="944" actId="2711"/>
          <ac:spMkLst>
            <pc:docMk/>
            <pc:sldMk cId="4134676954" sldId="303"/>
            <ac:spMk id="26" creationId="{6AC96B6E-D9EA-9C55-0F4F-7949E58E4FEB}"/>
          </ac:spMkLst>
        </pc:spChg>
        <pc:spChg chg="mod">
          <ac:chgData name="Juan David Martinez Vargas" userId="c632008b-f998-4b6d-b45a-5c056b487435" providerId="ADAL" clId="{C973C752-3667-4DC6-A684-A98425C2F1FD}" dt="2023-07-21T15:51:03.462" v="952" actId="6549"/>
          <ac:spMkLst>
            <pc:docMk/>
            <pc:sldMk cId="4134676954" sldId="303"/>
            <ac:spMk id="27" creationId="{33275F65-A1A8-7CBD-1920-155C84B59137}"/>
          </ac:spMkLst>
        </pc:spChg>
        <pc:spChg chg="mod">
          <ac:chgData name="Juan David Martinez Vargas" userId="c632008b-f998-4b6d-b45a-5c056b487435" providerId="ADAL" clId="{C973C752-3667-4DC6-A684-A98425C2F1FD}" dt="2023-07-21T15:49:51.204" v="944" actId="2711"/>
          <ac:spMkLst>
            <pc:docMk/>
            <pc:sldMk cId="4134676954" sldId="303"/>
            <ac:spMk id="30" creationId="{F6326F47-F69F-CFD3-8172-25A85C93B9E5}"/>
          </ac:spMkLst>
        </pc:spChg>
        <pc:spChg chg="mod">
          <ac:chgData name="Juan David Martinez Vargas" userId="c632008b-f998-4b6d-b45a-5c056b487435" providerId="ADAL" clId="{C973C752-3667-4DC6-A684-A98425C2F1FD}" dt="2023-07-21T15:49:51.204" v="944" actId="2711"/>
          <ac:spMkLst>
            <pc:docMk/>
            <pc:sldMk cId="4134676954" sldId="303"/>
            <ac:spMk id="31" creationId="{C52D0C93-BBAC-DFA2-F6D5-DBD69CB30064}"/>
          </ac:spMkLst>
        </pc:spChg>
        <pc:spChg chg="mod">
          <ac:chgData name="Juan David Martinez Vargas" userId="c632008b-f998-4b6d-b45a-5c056b487435" providerId="ADAL" clId="{C973C752-3667-4DC6-A684-A98425C2F1FD}" dt="2023-07-21T15:49:51.204" v="944" actId="2711"/>
          <ac:spMkLst>
            <pc:docMk/>
            <pc:sldMk cId="4134676954" sldId="303"/>
            <ac:spMk id="32" creationId="{A88A4882-5CE7-E520-8B3E-F6AD9D488868}"/>
          </ac:spMkLst>
        </pc:spChg>
        <pc:spChg chg="mod">
          <ac:chgData name="Juan David Martinez Vargas" userId="c632008b-f998-4b6d-b45a-5c056b487435" providerId="ADAL" clId="{C973C752-3667-4DC6-A684-A98425C2F1FD}" dt="2023-07-21T15:49:51.204" v="944" actId="2711"/>
          <ac:spMkLst>
            <pc:docMk/>
            <pc:sldMk cId="4134676954" sldId="303"/>
            <ac:spMk id="33" creationId="{044D6A4B-7C65-4AC9-EF64-1AED539F4F3D}"/>
          </ac:spMkLst>
        </pc:spChg>
        <pc:spChg chg="mod">
          <ac:chgData name="Juan David Martinez Vargas" userId="c632008b-f998-4b6d-b45a-5c056b487435" providerId="ADAL" clId="{C973C752-3667-4DC6-A684-A98425C2F1FD}" dt="2023-07-21T15:49:51.204" v="944" actId="2711"/>
          <ac:spMkLst>
            <pc:docMk/>
            <pc:sldMk cId="4134676954" sldId="303"/>
            <ac:spMk id="34" creationId="{29632B9C-BD4B-26F8-7992-0C461C455768}"/>
          </ac:spMkLst>
        </pc:spChg>
        <pc:spChg chg="mod">
          <ac:chgData name="Juan David Martinez Vargas" userId="c632008b-f998-4b6d-b45a-5c056b487435" providerId="ADAL" clId="{C973C752-3667-4DC6-A684-A98425C2F1FD}" dt="2023-07-21T15:49:51.204" v="944" actId="2711"/>
          <ac:spMkLst>
            <pc:docMk/>
            <pc:sldMk cId="4134676954" sldId="303"/>
            <ac:spMk id="35" creationId="{AB54115C-0CD3-826A-C94C-40C663C9A32A}"/>
          </ac:spMkLst>
        </pc:spChg>
        <pc:spChg chg="mod">
          <ac:chgData name="Juan David Martinez Vargas" userId="c632008b-f998-4b6d-b45a-5c056b487435" providerId="ADAL" clId="{C973C752-3667-4DC6-A684-A98425C2F1FD}" dt="2023-07-21T15:49:51.204" v="944" actId="2711"/>
          <ac:spMkLst>
            <pc:docMk/>
            <pc:sldMk cId="4134676954" sldId="303"/>
            <ac:spMk id="36" creationId="{29408298-F33B-1038-9D03-7E39288F7999}"/>
          </ac:spMkLst>
        </pc:spChg>
        <pc:spChg chg="mod">
          <ac:chgData name="Juan David Martinez Vargas" userId="c632008b-f998-4b6d-b45a-5c056b487435" providerId="ADAL" clId="{C973C752-3667-4DC6-A684-A98425C2F1FD}" dt="2023-07-21T15:49:51.204" v="944" actId="2711"/>
          <ac:spMkLst>
            <pc:docMk/>
            <pc:sldMk cId="4134676954" sldId="303"/>
            <ac:spMk id="37" creationId="{FAF4006B-B9D7-B8F7-EA8F-8203FE5824B8}"/>
          </ac:spMkLst>
        </pc:spChg>
        <pc:spChg chg="mod">
          <ac:chgData name="Juan David Martinez Vargas" userId="c632008b-f998-4b6d-b45a-5c056b487435" providerId="ADAL" clId="{C973C752-3667-4DC6-A684-A98425C2F1FD}" dt="2023-07-21T15:49:51.204" v="944" actId="2711"/>
          <ac:spMkLst>
            <pc:docMk/>
            <pc:sldMk cId="4134676954" sldId="303"/>
            <ac:spMk id="38" creationId="{C8992E28-B352-8C1D-B6F9-8F07E8832293}"/>
          </ac:spMkLst>
        </pc:spChg>
        <pc:spChg chg="mod">
          <ac:chgData name="Juan David Martinez Vargas" userId="c632008b-f998-4b6d-b45a-5c056b487435" providerId="ADAL" clId="{C973C752-3667-4DC6-A684-A98425C2F1FD}" dt="2023-07-21T15:49:51.204" v="944" actId="2711"/>
          <ac:spMkLst>
            <pc:docMk/>
            <pc:sldMk cId="4134676954" sldId="303"/>
            <ac:spMk id="39" creationId="{379B8241-229E-AFD0-77F9-F1A86A6691B1}"/>
          </ac:spMkLst>
        </pc:spChg>
        <pc:spChg chg="mod">
          <ac:chgData name="Juan David Martinez Vargas" userId="c632008b-f998-4b6d-b45a-5c056b487435" providerId="ADAL" clId="{C973C752-3667-4DC6-A684-A98425C2F1FD}" dt="2023-07-21T15:49:51.204" v="944" actId="2711"/>
          <ac:spMkLst>
            <pc:docMk/>
            <pc:sldMk cId="4134676954" sldId="303"/>
            <ac:spMk id="40" creationId="{8E83BC11-DABF-7195-30A8-2FAD59815031}"/>
          </ac:spMkLst>
        </pc:spChg>
        <pc:spChg chg="mod">
          <ac:chgData name="Juan David Martinez Vargas" userId="c632008b-f998-4b6d-b45a-5c056b487435" providerId="ADAL" clId="{C973C752-3667-4DC6-A684-A98425C2F1FD}" dt="2023-07-21T15:49:51.204" v="944" actId="2711"/>
          <ac:spMkLst>
            <pc:docMk/>
            <pc:sldMk cId="4134676954" sldId="303"/>
            <ac:spMk id="41" creationId="{5301A206-8095-A1C6-A626-24864A7E5BEC}"/>
          </ac:spMkLst>
        </pc:spChg>
        <pc:spChg chg="add mod">
          <ac:chgData name="Juan David Martinez Vargas" userId="c632008b-f998-4b6d-b45a-5c056b487435" providerId="ADAL" clId="{C973C752-3667-4DC6-A684-A98425C2F1FD}" dt="2023-07-21T15:52:01.987" v="968" actId="2711"/>
          <ac:spMkLst>
            <pc:docMk/>
            <pc:sldMk cId="4134676954" sldId="303"/>
            <ac:spMk id="44" creationId="{54F9D013-C4C2-5E07-A8C4-B0ED221CFDB2}"/>
          </ac:spMkLst>
        </pc:spChg>
        <pc:spChg chg="add mod">
          <ac:chgData name="Juan David Martinez Vargas" userId="c632008b-f998-4b6d-b45a-5c056b487435" providerId="ADAL" clId="{C973C752-3667-4DC6-A684-A98425C2F1FD}" dt="2023-07-21T15:52:21.499" v="972" actId="1076"/>
          <ac:spMkLst>
            <pc:docMk/>
            <pc:sldMk cId="4134676954" sldId="303"/>
            <ac:spMk id="46" creationId="{0F91F2E9-BFAB-99AA-25C4-91B8FA60450C}"/>
          </ac:spMkLst>
        </pc:spChg>
        <pc:picChg chg="add del mod">
          <ac:chgData name="Juan David Martinez Vargas" userId="c632008b-f998-4b6d-b45a-5c056b487435" providerId="ADAL" clId="{C973C752-3667-4DC6-A684-A98425C2F1FD}" dt="2023-07-21T15:51:12.452" v="956" actId="478"/>
          <ac:picMkLst>
            <pc:docMk/>
            <pc:sldMk cId="4134676954" sldId="303"/>
            <ac:picMk id="7" creationId="{06581949-87D0-E251-037D-462FE5A3DB61}"/>
          </ac:picMkLst>
        </pc:picChg>
        <pc:picChg chg="add del mod">
          <ac:chgData name="Juan David Martinez Vargas" userId="c632008b-f998-4b6d-b45a-5c056b487435" providerId="ADAL" clId="{C973C752-3667-4DC6-A684-A98425C2F1FD}" dt="2023-07-21T15:51:19.149" v="958" actId="478"/>
          <ac:picMkLst>
            <pc:docMk/>
            <pc:sldMk cId="4134676954" sldId="303"/>
            <ac:picMk id="11" creationId="{29AC0B54-1593-FD00-F199-29B062F11A21}"/>
          </ac:picMkLst>
        </pc:picChg>
        <pc:picChg chg="add mod">
          <ac:chgData name="Juan David Martinez Vargas" userId="c632008b-f998-4b6d-b45a-5c056b487435" providerId="ADAL" clId="{C973C752-3667-4DC6-A684-A98425C2F1FD}" dt="2023-07-21T15:52:05.991" v="969" actId="1076"/>
          <ac:picMkLst>
            <pc:docMk/>
            <pc:sldMk cId="4134676954" sldId="303"/>
            <ac:picMk id="24" creationId="{63954904-9FE2-61A5-5E84-87008BC776D4}"/>
          </ac:picMkLst>
        </pc:picChg>
        <pc:picChg chg="del">
          <ac:chgData name="Juan David Martinez Vargas" userId="c632008b-f998-4b6d-b45a-5c056b487435" providerId="ADAL" clId="{C973C752-3667-4DC6-A684-A98425C2F1FD}" dt="2023-07-21T15:50:58.487" v="950" actId="478"/>
          <ac:picMkLst>
            <pc:docMk/>
            <pc:sldMk cId="4134676954" sldId="303"/>
            <ac:picMk id="28" creationId="{E4317DBA-AD2F-3A97-A74E-706E2402DA0F}"/>
          </ac:picMkLst>
        </pc:picChg>
        <pc:picChg chg="del">
          <ac:chgData name="Juan David Martinez Vargas" userId="c632008b-f998-4b6d-b45a-5c056b487435" providerId="ADAL" clId="{C973C752-3667-4DC6-A684-A98425C2F1FD}" dt="2023-07-21T15:51:00.365" v="951" actId="478"/>
          <ac:picMkLst>
            <pc:docMk/>
            <pc:sldMk cId="4134676954" sldId="303"/>
            <ac:picMk id="29" creationId="{47A28D41-EA05-6BED-79D8-45E2A09BBCAB}"/>
          </ac:picMkLst>
        </pc:picChg>
        <pc:picChg chg="add mod">
          <ac:chgData name="Juan David Martinez Vargas" userId="c632008b-f998-4b6d-b45a-5c056b487435" providerId="ADAL" clId="{C973C752-3667-4DC6-A684-A98425C2F1FD}" dt="2023-07-21T15:52:08.051" v="970" actId="1076"/>
          <ac:picMkLst>
            <pc:docMk/>
            <pc:sldMk cId="4134676954" sldId="303"/>
            <ac:picMk id="42" creationId="{B1A49082-1283-EDF2-F5DD-8A38F3B081C2}"/>
          </ac:picMkLst>
        </pc:picChg>
      </pc:sldChg>
      <pc:sldChg chg="addSp delSp modSp add mod">
        <pc:chgData name="Juan David Martinez Vargas" userId="c632008b-f998-4b6d-b45a-5c056b487435" providerId="ADAL" clId="{C973C752-3667-4DC6-A684-A98425C2F1FD}" dt="2023-07-21T15:55:47.602" v="1020" actId="2711"/>
        <pc:sldMkLst>
          <pc:docMk/>
          <pc:sldMk cId="257527533" sldId="304"/>
        </pc:sldMkLst>
        <pc:spChg chg="mod">
          <ac:chgData name="Juan David Martinez Vargas" userId="c632008b-f998-4b6d-b45a-5c056b487435" providerId="ADAL" clId="{C973C752-3667-4DC6-A684-A98425C2F1FD}" dt="2023-07-21T15:37:16.149" v="873" actId="2711"/>
          <ac:spMkLst>
            <pc:docMk/>
            <pc:sldMk cId="257527533" sldId="304"/>
            <ac:spMk id="5" creationId="{BD2236C9-90B4-0088-FA2F-D800B409B79C}"/>
          </ac:spMkLst>
        </pc:spChg>
        <pc:spChg chg="mod">
          <ac:chgData name="Juan David Martinez Vargas" userId="c632008b-f998-4b6d-b45a-5c056b487435" providerId="ADAL" clId="{C973C752-3667-4DC6-A684-A98425C2F1FD}" dt="2023-07-21T15:37:16.149" v="873" actId="2711"/>
          <ac:spMkLst>
            <pc:docMk/>
            <pc:sldMk cId="257527533" sldId="304"/>
            <ac:spMk id="10" creationId="{83E0AF7C-CB21-158A-8A9F-290049A8E889}"/>
          </ac:spMkLst>
        </pc:spChg>
        <pc:spChg chg="mod">
          <ac:chgData name="Juan David Martinez Vargas" userId="c632008b-f998-4b6d-b45a-5c056b487435" providerId="ADAL" clId="{C973C752-3667-4DC6-A684-A98425C2F1FD}" dt="2023-07-21T15:37:16.149" v="873" actId="2711"/>
          <ac:spMkLst>
            <pc:docMk/>
            <pc:sldMk cId="257527533" sldId="304"/>
            <ac:spMk id="12" creationId="{248FA0E3-0ACB-1520-F4B4-C2601CBF3DF0}"/>
          </ac:spMkLst>
        </pc:spChg>
        <pc:spChg chg="mod">
          <ac:chgData name="Juan David Martinez Vargas" userId="c632008b-f998-4b6d-b45a-5c056b487435" providerId="ADAL" clId="{C973C752-3667-4DC6-A684-A98425C2F1FD}" dt="2023-07-21T15:37:16.149" v="873" actId="2711"/>
          <ac:spMkLst>
            <pc:docMk/>
            <pc:sldMk cId="257527533" sldId="304"/>
            <ac:spMk id="13" creationId="{6BF25F02-E6DB-F067-BC4C-40BEADBCCF7D}"/>
          </ac:spMkLst>
        </pc:spChg>
        <pc:spChg chg="mod">
          <ac:chgData name="Juan David Martinez Vargas" userId="c632008b-f998-4b6d-b45a-5c056b487435" providerId="ADAL" clId="{C973C752-3667-4DC6-A684-A98425C2F1FD}" dt="2023-07-21T15:37:16.149" v="873" actId="2711"/>
          <ac:spMkLst>
            <pc:docMk/>
            <pc:sldMk cId="257527533" sldId="304"/>
            <ac:spMk id="14" creationId="{DA23F25A-0D98-1531-9AB1-1FF86A521370}"/>
          </ac:spMkLst>
        </pc:spChg>
        <pc:spChg chg="mod">
          <ac:chgData name="Juan David Martinez Vargas" userId="c632008b-f998-4b6d-b45a-5c056b487435" providerId="ADAL" clId="{C973C752-3667-4DC6-A684-A98425C2F1FD}" dt="2023-07-21T15:37:16.149" v="873" actId="2711"/>
          <ac:spMkLst>
            <pc:docMk/>
            <pc:sldMk cId="257527533" sldId="304"/>
            <ac:spMk id="15" creationId="{1A4A824C-7EF3-0889-15B1-75D3A5241C1A}"/>
          </ac:spMkLst>
        </pc:spChg>
        <pc:spChg chg="mod">
          <ac:chgData name="Juan David Martinez Vargas" userId="c632008b-f998-4b6d-b45a-5c056b487435" providerId="ADAL" clId="{C973C752-3667-4DC6-A684-A98425C2F1FD}" dt="2023-07-21T15:37:16.149" v="873" actId="2711"/>
          <ac:spMkLst>
            <pc:docMk/>
            <pc:sldMk cId="257527533" sldId="304"/>
            <ac:spMk id="16" creationId="{AB4AAD8E-64FF-BEF2-C304-CCAFC356D30C}"/>
          </ac:spMkLst>
        </pc:spChg>
        <pc:spChg chg="mod">
          <ac:chgData name="Juan David Martinez Vargas" userId="c632008b-f998-4b6d-b45a-5c056b487435" providerId="ADAL" clId="{C973C752-3667-4DC6-A684-A98425C2F1FD}" dt="2023-07-21T15:37:32.623" v="880" actId="20577"/>
          <ac:spMkLst>
            <pc:docMk/>
            <pc:sldMk cId="257527533" sldId="304"/>
            <ac:spMk id="17" creationId="{3E292D83-064D-04B5-12DE-D5204C639E14}"/>
          </ac:spMkLst>
        </pc:spChg>
        <pc:spChg chg="mod">
          <ac:chgData name="Juan David Martinez Vargas" userId="c632008b-f998-4b6d-b45a-5c056b487435" providerId="ADAL" clId="{C973C752-3667-4DC6-A684-A98425C2F1FD}" dt="2023-07-21T15:53:41.969" v="989" actId="1076"/>
          <ac:spMkLst>
            <pc:docMk/>
            <pc:sldMk cId="257527533" sldId="304"/>
            <ac:spMk id="18" creationId="{E2A5D40E-0BE7-01FA-9B47-BD49836B471A}"/>
          </ac:spMkLst>
        </pc:spChg>
        <pc:spChg chg="mod">
          <ac:chgData name="Juan David Martinez Vargas" userId="c632008b-f998-4b6d-b45a-5c056b487435" providerId="ADAL" clId="{C973C752-3667-4DC6-A684-A98425C2F1FD}" dt="2023-07-21T15:37:16.149" v="873" actId="2711"/>
          <ac:spMkLst>
            <pc:docMk/>
            <pc:sldMk cId="257527533" sldId="304"/>
            <ac:spMk id="19" creationId="{7BEC163B-18FB-F561-8E00-6584DE1F9174}"/>
          </ac:spMkLst>
        </pc:spChg>
        <pc:spChg chg="mod">
          <ac:chgData name="Juan David Martinez Vargas" userId="c632008b-f998-4b6d-b45a-5c056b487435" providerId="ADAL" clId="{C973C752-3667-4DC6-A684-A98425C2F1FD}" dt="2023-07-21T15:37:16.149" v="873" actId="2711"/>
          <ac:spMkLst>
            <pc:docMk/>
            <pc:sldMk cId="257527533" sldId="304"/>
            <ac:spMk id="20" creationId="{1DC4997D-6677-47CA-2353-6B25699B60BA}"/>
          </ac:spMkLst>
        </pc:spChg>
        <pc:spChg chg="mod">
          <ac:chgData name="Juan David Martinez Vargas" userId="c632008b-f998-4b6d-b45a-5c056b487435" providerId="ADAL" clId="{C973C752-3667-4DC6-A684-A98425C2F1FD}" dt="2023-07-21T15:37:16.149" v="873" actId="2711"/>
          <ac:spMkLst>
            <pc:docMk/>
            <pc:sldMk cId="257527533" sldId="304"/>
            <ac:spMk id="21" creationId="{64281578-C44E-CEAF-A380-3FA52B8FF7CB}"/>
          </ac:spMkLst>
        </pc:spChg>
        <pc:spChg chg="mod">
          <ac:chgData name="Juan David Martinez Vargas" userId="c632008b-f998-4b6d-b45a-5c056b487435" providerId="ADAL" clId="{C973C752-3667-4DC6-A684-A98425C2F1FD}" dt="2023-07-21T15:37:16.149" v="873" actId="2711"/>
          <ac:spMkLst>
            <pc:docMk/>
            <pc:sldMk cId="257527533" sldId="304"/>
            <ac:spMk id="23" creationId="{3D67F961-5C3B-CC87-C6EB-0F6954586605}"/>
          </ac:spMkLst>
        </pc:spChg>
        <pc:spChg chg="add del">
          <ac:chgData name="Juan David Martinez Vargas" userId="c632008b-f998-4b6d-b45a-5c056b487435" providerId="ADAL" clId="{C973C752-3667-4DC6-A684-A98425C2F1FD}" dt="2023-07-21T15:53:44.232" v="990" actId="22"/>
          <ac:spMkLst>
            <pc:docMk/>
            <pc:sldMk cId="257527533" sldId="304"/>
            <ac:spMk id="24" creationId="{4B2051B4-AFB8-0FE5-14F8-DDBB5160035B}"/>
          </ac:spMkLst>
        </pc:spChg>
        <pc:spChg chg="mod">
          <ac:chgData name="Juan David Martinez Vargas" userId="c632008b-f998-4b6d-b45a-5c056b487435" providerId="ADAL" clId="{C973C752-3667-4DC6-A684-A98425C2F1FD}" dt="2023-07-21T15:37:16.149" v="873" actId="2711"/>
          <ac:spMkLst>
            <pc:docMk/>
            <pc:sldMk cId="257527533" sldId="304"/>
            <ac:spMk id="25" creationId="{311A9895-B17A-AFB6-C67C-B43B0205B7AE}"/>
          </ac:spMkLst>
        </pc:spChg>
        <pc:spChg chg="mod">
          <ac:chgData name="Juan David Martinez Vargas" userId="c632008b-f998-4b6d-b45a-5c056b487435" providerId="ADAL" clId="{C973C752-3667-4DC6-A684-A98425C2F1FD}" dt="2023-07-21T15:37:16.149" v="873" actId="2711"/>
          <ac:spMkLst>
            <pc:docMk/>
            <pc:sldMk cId="257527533" sldId="304"/>
            <ac:spMk id="26" creationId="{6AC96B6E-D9EA-9C55-0F4F-7949E58E4FEB}"/>
          </ac:spMkLst>
        </pc:spChg>
        <pc:spChg chg="mod">
          <ac:chgData name="Juan David Martinez Vargas" userId="c632008b-f998-4b6d-b45a-5c056b487435" providerId="ADAL" clId="{C973C752-3667-4DC6-A684-A98425C2F1FD}" dt="2023-07-21T15:53:53.925" v="992" actId="2711"/>
          <ac:spMkLst>
            <pc:docMk/>
            <pc:sldMk cId="257527533" sldId="304"/>
            <ac:spMk id="27" creationId="{33275F65-A1A8-7CBD-1920-155C84B59137}"/>
          </ac:spMkLst>
        </pc:spChg>
        <pc:spChg chg="mod">
          <ac:chgData name="Juan David Martinez Vargas" userId="c632008b-f998-4b6d-b45a-5c056b487435" providerId="ADAL" clId="{C973C752-3667-4DC6-A684-A98425C2F1FD}" dt="2023-07-21T15:37:16.149" v="873" actId="2711"/>
          <ac:spMkLst>
            <pc:docMk/>
            <pc:sldMk cId="257527533" sldId="304"/>
            <ac:spMk id="30" creationId="{F6326F47-F69F-CFD3-8172-25A85C93B9E5}"/>
          </ac:spMkLst>
        </pc:spChg>
        <pc:spChg chg="mod">
          <ac:chgData name="Juan David Martinez Vargas" userId="c632008b-f998-4b6d-b45a-5c056b487435" providerId="ADAL" clId="{C973C752-3667-4DC6-A684-A98425C2F1FD}" dt="2023-07-21T15:37:16.149" v="873" actId="2711"/>
          <ac:spMkLst>
            <pc:docMk/>
            <pc:sldMk cId="257527533" sldId="304"/>
            <ac:spMk id="31" creationId="{C52D0C93-BBAC-DFA2-F6D5-DBD69CB30064}"/>
          </ac:spMkLst>
        </pc:spChg>
        <pc:spChg chg="mod">
          <ac:chgData name="Juan David Martinez Vargas" userId="c632008b-f998-4b6d-b45a-5c056b487435" providerId="ADAL" clId="{C973C752-3667-4DC6-A684-A98425C2F1FD}" dt="2023-07-21T15:37:16.149" v="873" actId="2711"/>
          <ac:spMkLst>
            <pc:docMk/>
            <pc:sldMk cId="257527533" sldId="304"/>
            <ac:spMk id="32" creationId="{A88A4882-5CE7-E520-8B3E-F6AD9D488868}"/>
          </ac:spMkLst>
        </pc:spChg>
        <pc:spChg chg="mod">
          <ac:chgData name="Juan David Martinez Vargas" userId="c632008b-f998-4b6d-b45a-5c056b487435" providerId="ADAL" clId="{C973C752-3667-4DC6-A684-A98425C2F1FD}" dt="2023-07-21T15:37:16.149" v="873" actId="2711"/>
          <ac:spMkLst>
            <pc:docMk/>
            <pc:sldMk cId="257527533" sldId="304"/>
            <ac:spMk id="33" creationId="{044D6A4B-7C65-4AC9-EF64-1AED539F4F3D}"/>
          </ac:spMkLst>
        </pc:spChg>
        <pc:spChg chg="mod">
          <ac:chgData name="Juan David Martinez Vargas" userId="c632008b-f998-4b6d-b45a-5c056b487435" providerId="ADAL" clId="{C973C752-3667-4DC6-A684-A98425C2F1FD}" dt="2023-07-21T15:37:16.149" v="873" actId="2711"/>
          <ac:spMkLst>
            <pc:docMk/>
            <pc:sldMk cId="257527533" sldId="304"/>
            <ac:spMk id="34" creationId="{29632B9C-BD4B-26F8-7992-0C461C455768}"/>
          </ac:spMkLst>
        </pc:spChg>
        <pc:spChg chg="mod">
          <ac:chgData name="Juan David Martinez Vargas" userId="c632008b-f998-4b6d-b45a-5c056b487435" providerId="ADAL" clId="{C973C752-3667-4DC6-A684-A98425C2F1FD}" dt="2023-07-21T15:37:16.149" v="873" actId="2711"/>
          <ac:spMkLst>
            <pc:docMk/>
            <pc:sldMk cId="257527533" sldId="304"/>
            <ac:spMk id="35" creationId="{AB54115C-0CD3-826A-C94C-40C663C9A32A}"/>
          </ac:spMkLst>
        </pc:spChg>
        <pc:spChg chg="mod">
          <ac:chgData name="Juan David Martinez Vargas" userId="c632008b-f998-4b6d-b45a-5c056b487435" providerId="ADAL" clId="{C973C752-3667-4DC6-A684-A98425C2F1FD}" dt="2023-07-21T15:37:16.149" v="873" actId="2711"/>
          <ac:spMkLst>
            <pc:docMk/>
            <pc:sldMk cId="257527533" sldId="304"/>
            <ac:spMk id="36" creationId="{29408298-F33B-1038-9D03-7E39288F7999}"/>
          </ac:spMkLst>
        </pc:spChg>
        <pc:spChg chg="mod">
          <ac:chgData name="Juan David Martinez Vargas" userId="c632008b-f998-4b6d-b45a-5c056b487435" providerId="ADAL" clId="{C973C752-3667-4DC6-A684-A98425C2F1FD}" dt="2023-07-21T15:37:16.149" v="873" actId="2711"/>
          <ac:spMkLst>
            <pc:docMk/>
            <pc:sldMk cId="257527533" sldId="304"/>
            <ac:spMk id="37" creationId="{FAF4006B-B9D7-B8F7-EA8F-8203FE5824B8}"/>
          </ac:spMkLst>
        </pc:spChg>
        <pc:spChg chg="mod">
          <ac:chgData name="Juan David Martinez Vargas" userId="c632008b-f998-4b6d-b45a-5c056b487435" providerId="ADAL" clId="{C973C752-3667-4DC6-A684-A98425C2F1FD}" dt="2023-07-21T15:37:16.149" v="873" actId="2711"/>
          <ac:spMkLst>
            <pc:docMk/>
            <pc:sldMk cId="257527533" sldId="304"/>
            <ac:spMk id="38" creationId="{C8992E28-B352-8C1D-B6F9-8F07E8832293}"/>
          </ac:spMkLst>
        </pc:spChg>
        <pc:spChg chg="mod">
          <ac:chgData name="Juan David Martinez Vargas" userId="c632008b-f998-4b6d-b45a-5c056b487435" providerId="ADAL" clId="{C973C752-3667-4DC6-A684-A98425C2F1FD}" dt="2023-07-21T15:37:16.149" v="873" actId="2711"/>
          <ac:spMkLst>
            <pc:docMk/>
            <pc:sldMk cId="257527533" sldId="304"/>
            <ac:spMk id="39" creationId="{379B8241-229E-AFD0-77F9-F1A86A6691B1}"/>
          </ac:spMkLst>
        </pc:spChg>
        <pc:spChg chg="mod">
          <ac:chgData name="Juan David Martinez Vargas" userId="c632008b-f998-4b6d-b45a-5c056b487435" providerId="ADAL" clId="{C973C752-3667-4DC6-A684-A98425C2F1FD}" dt="2023-07-21T15:37:16.149" v="873" actId="2711"/>
          <ac:spMkLst>
            <pc:docMk/>
            <pc:sldMk cId="257527533" sldId="304"/>
            <ac:spMk id="40" creationId="{8E83BC11-DABF-7195-30A8-2FAD59815031}"/>
          </ac:spMkLst>
        </pc:spChg>
        <pc:spChg chg="mod">
          <ac:chgData name="Juan David Martinez Vargas" userId="c632008b-f998-4b6d-b45a-5c056b487435" providerId="ADAL" clId="{C973C752-3667-4DC6-A684-A98425C2F1FD}" dt="2023-07-21T15:37:16.149" v="873" actId="2711"/>
          <ac:spMkLst>
            <pc:docMk/>
            <pc:sldMk cId="257527533" sldId="304"/>
            <ac:spMk id="41" creationId="{5301A206-8095-A1C6-A626-24864A7E5BEC}"/>
          </ac:spMkLst>
        </pc:spChg>
        <pc:spChg chg="add mod">
          <ac:chgData name="Juan David Martinez Vargas" userId="c632008b-f998-4b6d-b45a-5c056b487435" providerId="ADAL" clId="{C973C752-3667-4DC6-A684-A98425C2F1FD}" dt="2023-07-21T15:55:19.484" v="1012" actId="1076"/>
          <ac:spMkLst>
            <pc:docMk/>
            <pc:sldMk cId="257527533" sldId="304"/>
            <ac:spMk id="42" creationId="{90D28AF7-7F10-4D2C-22DD-C03F5DDEC978}"/>
          </ac:spMkLst>
        </pc:spChg>
        <pc:spChg chg="add mod">
          <ac:chgData name="Juan David Martinez Vargas" userId="c632008b-f998-4b6d-b45a-5c056b487435" providerId="ADAL" clId="{C973C752-3667-4DC6-A684-A98425C2F1FD}" dt="2023-07-21T15:55:22.104" v="1013" actId="1076"/>
          <ac:spMkLst>
            <pc:docMk/>
            <pc:sldMk cId="257527533" sldId="304"/>
            <ac:spMk id="43" creationId="{A46A29A2-65BD-99A5-2CB9-0106E28F9D8A}"/>
          </ac:spMkLst>
        </pc:spChg>
        <pc:spChg chg="add mod">
          <ac:chgData name="Juan David Martinez Vargas" userId="c632008b-f998-4b6d-b45a-5c056b487435" providerId="ADAL" clId="{C973C752-3667-4DC6-A684-A98425C2F1FD}" dt="2023-07-21T15:55:34.159" v="1017" actId="1076"/>
          <ac:spMkLst>
            <pc:docMk/>
            <pc:sldMk cId="257527533" sldId="304"/>
            <ac:spMk id="44" creationId="{970BC56F-4491-EB50-DCD4-74E3EBACAF94}"/>
          </ac:spMkLst>
        </pc:spChg>
        <pc:spChg chg="add mod">
          <ac:chgData name="Juan David Martinez Vargas" userId="c632008b-f998-4b6d-b45a-5c056b487435" providerId="ADAL" clId="{C973C752-3667-4DC6-A684-A98425C2F1FD}" dt="2023-07-21T15:55:47.602" v="1020" actId="2711"/>
          <ac:spMkLst>
            <pc:docMk/>
            <pc:sldMk cId="257527533" sldId="304"/>
            <ac:spMk id="45" creationId="{B06DC109-FC69-E270-4D20-C2BA999A0A8C}"/>
          </ac:spMkLst>
        </pc:spChg>
        <pc:grpChg chg="mod">
          <ac:chgData name="Juan David Martinez Vargas" userId="c632008b-f998-4b6d-b45a-5c056b487435" providerId="ADAL" clId="{C973C752-3667-4DC6-A684-A98425C2F1FD}" dt="2023-07-21T15:52:50.855" v="973" actId="1076"/>
          <ac:grpSpMkLst>
            <pc:docMk/>
            <pc:sldMk cId="257527533" sldId="304"/>
            <ac:grpSpMk id="3" creationId="{AF5CC17C-058E-897C-EE18-9F5BF90966BB}"/>
          </ac:grpSpMkLst>
        </pc:grpChg>
        <pc:picChg chg="add mod">
          <ac:chgData name="Juan David Martinez Vargas" userId="c632008b-f998-4b6d-b45a-5c056b487435" providerId="ADAL" clId="{C973C752-3667-4DC6-A684-A98425C2F1FD}" dt="2023-07-21T15:54:49.127" v="1005" actId="14100"/>
          <ac:picMkLst>
            <pc:docMk/>
            <pc:sldMk cId="257527533" sldId="304"/>
            <ac:picMk id="6" creationId="{6DA1E5CE-8BF4-296F-74B2-1ACE2BCB553B}"/>
          </ac:picMkLst>
        </pc:picChg>
        <pc:picChg chg="add mod">
          <ac:chgData name="Juan David Martinez Vargas" userId="c632008b-f998-4b6d-b45a-5c056b487435" providerId="ADAL" clId="{C973C752-3667-4DC6-A684-A98425C2F1FD}" dt="2023-07-21T15:54:52.290" v="1006" actId="14100"/>
          <ac:picMkLst>
            <pc:docMk/>
            <pc:sldMk cId="257527533" sldId="304"/>
            <ac:picMk id="7" creationId="{09CF5E6D-D0CB-5CCF-E037-674CCE15126E}"/>
          </ac:picMkLst>
        </pc:picChg>
        <pc:picChg chg="add mod">
          <ac:chgData name="Juan David Martinez Vargas" userId="c632008b-f998-4b6d-b45a-5c056b487435" providerId="ADAL" clId="{C973C752-3667-4DC6-A684-A98425C2F1FD}" dt="2023-07-21T15:55:24.067" v="1014" actId="1076"/>
          <ac:picMkLst>
            <pc:docMk/>
            <pc:sldMk cId="257527533" sldId="304"/>
            <ac:picMk id="8" creationId="{BB247D42-D621-2286-3159-47E69826414B}"/>
          </ac:picMkLst>
        </pc:picChg>
        <pc:picChg chg="add mod">
          <ac:chgData name="Juan David Martinez Vargas" userId="c632008b-f998-4b6d-b45a-5c056b487435" providerId="ADAL" clId="{C973C752-3667-4DC6-A684-A98425C2F1FD}" dt="2023-07-21T15:55:29.965" v="1016" actId="1076"/>
          <ac:picMkLst>
            <pc:docMk/>
            <pc:sldMk cId="257527533" sldId="304"/>
            <ac:picMk id="9" creationId="{0F081C0B-008C-4168-940E-74AFE4DF267B}"/>
          </ac:picMkLst>
        </pc:picChg>
        <pc:picChg chg="del mod">
          <ac:chgData name="Juan David Martinez Vargas" userId="c632008b-f998-4b6d-b45a-5c056b487435" providerId="ADAL" clId="{C973C752-3667-4DC6-A684-A98425C2F1FD}" dt="2023-07-21T15:52:55.301" v="975" actId="478"/>
          <ac:picMkLst>
            <pc:docMk/>
            <pc:sldMk cId="257527533" sldId="304"/>
            <ac:picMk id="28" creationId="{E4317DBA-AD2F-3A97-A74E-706E2402DA0F}"/>
          </ac:picMkLst>
        </pc:picChg>
        <pc:picChg chg="del mod">
          <ac:chgData name="Juan David Martinez Vargas" userId="c632008b-f998-4b6d-b45a-5c056b487435" providerId="ADAL" clId="{C973C752-3667-4DC6-A684-A98425C2F1FD}" dt="2023-07-21T15:52:52.598" v="974" actId="478"/>
          <ac:picMkLst>
            <pc:docMk/>
            <pc:sldMk cId="257527533" sldId="304"/>
            <ac:picMk id="29" creationId="{47A28D41-EA05-6BED-79D8-45E2A09BBCAB}"/>
          </ac:picMkLst>
        </pc:picChg>
      </pc:sldChg>
      <pc:sldChg chg="addSp delSp modSp add mod">
        <pc:chgData name="Juan David Martinez Vargas" userId="c632008b-f998-4b6d-b45a-5c056b487435" providerId="ADAL" clId="{C973C752-3667-4DC6-A684-A98425C2F1FD}" dt="2023-07-21T16:01:15.081" v="1039" actId="2711"/>
        <pc:sldMkLst>
          <pc:docMk/>
          <pc:sldMk cId="142893339" sldId="305"/>
        </pc:sldMkLst>
        <pc:spChg chg="mod">
          <ac:chgData name="Juan David Martinez Vargas" userId="c632008b-f998-4b6d-b45a-5c056b487435" providerId="ADAL" clId="{C973C752-3667-4DC6-A684-A98425C2F1FD}" dt="2023-07-21T15:50:14.882" v="946" actId="2711"/>
          <ac:spMkLst>
            <pc:docMk/>
            <pc:sldMk cId="142893339" sldId="305"/>
            <ac:spMk id="5" creationId="{BD2236C9-90B4-0088-FA2F-D800B409B79C}"/>
          </ac:spMkLst>
        </pc:spChg>
        <pc:spChg chg="add mod">
          <ac:chgData name="Juan David Martinez Vargas" userId="c632008b-f998-4b6d-b45a-5c056b487435" providerId="ADAL" clId="{C973C752-3667-4DC6-A684-A98425C2F1FD}" dt="2023-07-21T16:01:15.081" v="1039" actId="2711"/>
          <ac:spMkLst>
            <pc:docMk/>
            <pc:sldMk cId="142893339" sldId="305"/>
            <ac:spMk id="8" creationId="{77EF1B00-6C41-95D6-F596-1E02436CE48E}"/>
          </ac:spMkLst>
        </pc:spChg>
        <pc:spChg chg="mod">
          <ac:chgData name="Juan David Martinez Vargas" userId="c632008b-f998-4b6d-b45a-5c056b487435" providerId="ADAL" clId="{C973C752-3667-4DC6-A684-A98425C2F1FD}" dt="2023-07-21T15:50:14.882" v="946" actId="2711"/>
          <ac:spMkLst>
            <pc:docMk/>
            <pc:sldMk cId="142893339" sldId="305"/>
            <ac:spMk id="10" creationId="{83E0AF7C-CB21-158A-8A9F-290049A8E889}"/>
          </ac:spMkLst>
        </pc:spChg>
        <pc:spChg chg="mod">
          <ac:chgData name="Juan David Martinez Vargas" userId="c632008b-f998-4b6d-b45a-5c056b487435" providerId="ADAL" clId="{C973C752-3667-4DC6-A684-A98425C2F1FD}" dt="2023-07-21T15:50:14.882" v="946" actId="2711"/>
          <ac:spMkLst>
            <pc:docMk/>
            <pc:sldMk cId="142893339" sldId="305"/>
            <ac:spMk id="12" creationId="{248FA0E3-0ACB-1520-F4B4-C2601CBF3DF0}"/>
          </ac:spMkLst>
        </pc:spChg>
        <pc:spChg chg="mod">
          <ac:chgData name="Juan David Martinez Vargas" userId="c632008b-f998-4b6d-b45a-5c056b487435" providerId="ADAL" clId="{C973C752-3667-4DC6-A684-A98425C2F1FD}" dt="2023-07-21T15:50:14.882" v="946" actId="2711"/>
          <ac:spMkLst>
            <pc:docMk/>
            <pc:sldMk cId="142893339" sldId="305"/>
            <ac:spMk id="13" creationId="{6BF25F02-E6DB-F067-BC4C-40BEADBCCF7D}"/>
          </ac:spMkLst>
        </pc:spChg>
        <pc:spChg chg="mod">
          <ac:chgData name="Juan David Martinez Vargas" userId="c632008b-f998-4b6d-b45a-5c056b487435" providerId="ADAL" clId="{C973C752-3667-4DC6-A684-A98425C2F1FD}" dt="2023-07-21T15:50:14.882" v="946" actId="2711"/>
          <ac:spMkLst>
            <pc:docMk/>
            <pc:sldMk cId="142893339" sldId="305"/>
            <ac:spMk id="14" creationId="{DA23F25A-0D98-1531-9AB1-1FF86A521370}"/>
          </ac:spMkLst>
        </pc:spChg>
        <pc:spChg chg="mod">
          <ac:chgData name="Juan David Martinez Vargas" userId="c632008b-f998-4b6d-b45a-5c056b487435" providerId="ADAL" clId="{C973C752-3667-4DC6-A684-A98425C2F1FD}" dt="2023-07-21T15:50:14.882" v="946" actId="2711"/>
          <ac:spMkLst>
            <pc:docMk/>
            <pc:sldMk cId="142893339" sldId="305"/>
            <ac:spMk id="15" creationId="{1A4A824C-7EF3-0889-15B1-75D3A5241C1A}"/>
          </ac:spMkLst>
        </pc:spChg>
        <pc:spChg chg="mod">
          <ac:chgData name="Juan David Martinez Vargas" userId="c632008b-f998-4b6d-b45a-5c056b487435" providerId="ADAL" clId="{C973C752-3667-4DC6-A684-A98425C2F1FD}" dt="2023-07-21T15:50:14.882" v="946" actId="2711"/>
          <ac:spMkLst>
            <pc:docMk/>
            <pc:sldMk cId="142893339" sldId="305"/>
            <ac:spMk id="16" creationId="{AB4AAD8E-64FF-BEF2-C304-CCAFC356D30C}"/>
          </ac:spMkLst>
        </pc:spChg>
        <pc:spChg chg="mod">
          <ac:chgData name="Juan David Martinez Vargas" userId="c632008b-f998-4b6d-b45a-5c056b487435" providerId="ADAL" clId="{C973C752-3667-4DC6-A684-A98425C2F1FD}" dt="2023-07-21T15:50:14.882" v="946" actId="2711"/>
          <ac:spMkLst>
            <pc:docMk/>
            <pc:sldMk cId="142893339" sldId="305"/>
            <ac:spMk id="17" creationId="{3E292D83-064D-04B5-12DE-D5204C639E14}"/>
          </ac:spMkLst>
        </pc:spChg>
        <pc:spChg chg="mod">
          <ac:chgData name="Juan David Martinez Vargas" userId="c632008b-f998-4b6d-b45a-5c056b487435" providerId="ADAL" clId="{C973C752-3667-4DC6-A684-A98425C2F1FD}" dt="2023-07-21T15:50:14.882" v="946" actId="2711"/>
          <ac:spMkLst>
            <pc:docMk/>
            <pc:sldMk cId="142893339" sldId="305"/>
            <ac:spMk id="18" creationId="{E2A5D40E-0BE7-01FA-9B47-BD49836B471A}"/>
          </ac:spMkLst>
        </pc:spChg>
        <pc:spChg chg="mod">
          <ac:chgData name="Juan David Martinez Vargas" userId="c632008b-f998-4b6d-b45a-5c056b487435" providerId="ADAL" clId="{C973C752-3667-4DC6-A684-A98425C2F1FD}" dt="2023-07-21T15:50:14.882" v="946" actId="2711"/>
          <ac:spMkLst>
            <pc:docMk/>
            <pc:sldMk cId="142893339" sldId="305"/>
            <ac:spMk id="19" creationId="{7BEC163B-18FB-F561-8E00-6584DE1F9174}"/>
          </ac:spMkLst>
        </pc:spChg>
        <pc:spChg chg="mod">
          <ac:chgData name="Juan David Martinez Vargas" userId="c632008b-f998-4b6d-b45a-5c056b487435" providerId="ADAL" clId="{C973C752-3667-4DC6-A684-A98425C2F1FD}" dt="2023-07-21T15:50:14.882" v="946" actId="2711"/>
          <ac:spMkLst>
            <pc:docMk/>
            <pc:sldMk cId="142893339" sldId="305"/>
            <ac:spMk id="20" creationId="{1DC4997D-6677-47CA-2353-6B25699B60BA}"/>
          </ac:spMkLst>
        </pc:spChg>
        <pc:spChg chg="mod">
          <ac:chgData name="Juan David Martinez Vargas" userId="c632008b-f998-4b6d-b45a-5c056b487435" providerId="ADAL" clId="{C973C752-3667-4DC6-A684-A98425C2F1FD}" dt="2023-07-21T15:50:14.882" v="946" actId="2711"/>
          <ac:spMkLst>
            <pc:docMk/>
            <pc:sldMk cId="142893339" sldId="305"/>
            <ac:spMk id="21" creationId="{64281578-C44E-CEAF-A380-3FA52B8FF7CB}"/>
          </ac:spMkLst>
        </pc:spChg>
        <pc:spChg chg="mod">
          <ac:chgData name="Juan David Martinez Vargas" userId="c632008b-f998-4b6d-b45a-5c056b487435" providerId="ADAL" clId="{C973C752-3667-4DC6-A684-A98425C2F1FD}" dt="2023-07-21T15:50:14.882" v="946" actId="2711"/>
          <ac:spMkLst>
            <pc:docMk/>
            <pc:sldMk cId="142893339" sldId="305"/>
            <ac:spMk id="23" creationId="{3D67F961-5C3B-CC87-C6EB-0F6954586605}"/>
          </ac:spMkLst>
        </pc:spChg>
        <pc:spChg chg="mod">
          <ac:chgData name="Juan David Martinez Vargas" userId="c632008b-f998-4b6d-b45a-5c056b487435" providerId="ADAL" clId="{C973C752-3667-4DC6-A684-A98425C2F1FD}" dt="2023-07-21T15:50:14.882" v="946" actId="2711"/>
          <ac:spMkLst>
            <pc:docMk/>
            <pc:sldMk cId="142893339" sldId="305"/>
            <ac:spMk id="25" creationId="{311A9895-B17A-AFB6-C67C-B43B0205B7AE}"/>
          </ac:spMkLst>
        </pc:spChg>
        <pc:spChg chg="mod">
          <ac:chgData name="Juan David Martinez Vargas" userId="c632008b-f998-4b6d-b45a-5c056b487435" providerId="ADAL" clId="{C973C752-3667-4DC6-A684-A98425C2F1FD}" dt="2023-07-21T15:50:14.882" v="946" actId="2711"/>
          <ac:spMkLst>
            <pc:docMk/>
            <pc:sldMk cId="142893339" sldId="305"/>
            <ac:spMk id="26" creationId="{6AC96B6E-D9EA-9C55-0F4F-7949E58E4FEB}"/>
          </ac:spMkLst>
        </pc:spChg>
        <pc:spChg chg="mod">
          <ac:chgData name="Juan David Martinez Vargas" userId="c632008b-f998-4b6d-b45a-5c056b487435" providerId="ADAL" clId="{C973C752-3667-4DC6-A684-A98425C2F1FD}" dt="2023-07-21T16:00:43.389" v="1032" actId="2711"/>
          <ac:spMkLst>
            <pc:docMk/>
            <pc:sldMk cId="142893339" sldId="305"/>
            <ac:spMk id="27" creationId="{33275F65-A1A8-7CBD-1920-155C84B59137}"/>
          </ac:spMkLst>
        </pc:spChg>
        <pc:spChg chg="mod">
          <ac:chgData name="Juan David Martinez Vargas" userId="c632008b-f998-4b6d-b45a-5c056b487435" providerId="ADAL" clId="{C973C752-3667-4DC6-A684-A98425C2F1FD}" dt="2023-07-21T15:50:14.882" v="946" actId="2711"/>
          <ac:spMkLst>
            <pc:docMk/>
            <pc:sldMk cId="142893339" sldId="305"/>
            <ac:spMk id="30" creationId="{F6326F47-F69F-CFD3-8172-25A85C93B9E5}"/>
          </ac:spMkLst>
        </pc:spChg>
        <pc:spChg chg="mod">
          <ac:chgData name="Juan David Martinez Vargas" userId="c632008b-f998-4b6d-b45a-5c056b487435" providerId="ADAL" clId="{C973C752-3667-4DC6-A684-A98425C2F1FD}" dt="2023-07-21T15:50:14.882" v="946" actId="2711"/>
          <ac:spMkLst>
            <pc:docMk/>
            <pc:sldMk cId="142893339" sldId="305"/>
            <ac:spMk id="31" creationId="{C52D0C93-BBAC-DFA2-F6D5-DBD69CB30064}"/>
          </ac:spMkLst>
        </pc:spChg>
        <pc:spChg chg="mod">
          <ac:chgData name="Juan David Martinez Vargas" userId="c632008b-f998-4b6d-b45a-5c056b487435" providerId="ADAL" clId="{C973C752-3667-4DC6-A684-A98425C2F1FD}" dt="2023-07-21T15:50:14.882" v="946" actId="2711"/>
          <ac:spMkLst>
            <pc:docMk/>
            <pc:sldMk cId="142893339" sldId="305"/>
            <ac:spMk id="32" creationId="{A88A4882-5CE7-E520-8B3E-F6AD9D488868}"/>
          </ac:spMkLst>
        </pc:spChg>
        <pc:spChg chg="mod">
          <ac:chgData name="Juan David Martinez Vargas" userId="c632008b-f998-4b6d-b45a-5c056b487435" providerId="ADAL" clId="{C973C752-3667-4DC6-A684-A98425C2F1FD}" dt="2023-07-21T15:50:14.882" v="946" actId="2711"/>
          <ac:spMkLst>
            <pc:docMk/>
            <pc:sldMk cId="142893339" sldId="305"/>
            <ac:spMk id="33" creationId="{044D6A4B-7C65-4AC9-EF64-1AED539F4F3D}"/>
          </ac:spMkLst>
        </pc:spChg>
        <pc:spChg chg="mod">
          <ac:chgData name="Juan David Martinez Vargas" userId="c632008b-f998-4b6d-b45a-5c056b487435" providerId="ADAL" clId="{C973C752-3667-4DC6-A684-A98425C2F1FD}" dt="2023-07-21T15:50:14.882" v="946" actId="2711"/>
          <ac:spMkLst>
            <pc:docMk/>
            <pc:sldMk cId="142893339" sldId="305"/>
            <ac:spMk id="34" creationId="{29632B9C-BD4B-26F8-7992-0C461C455768}"/>
          </ac:spMkLst>
        </pc:spChg>
        <pc:spChg chg="mod">
          <ac:chgData name="Juan David Martinez Vargas" userId="c632008b-f998-4b6d-b45a-5c056b487435" providerId="ADAL" clId="{C973C752-3667-4DC6-A684-A98425C2F1FD}" dt="2023-07-21T15:50:14.882" v="946" actId="2711"/>
          <ac:spMkLst>
            <pc:docMk/>
            <pc:sldMk cId="142893339" sldId="305"/>
            <ac:spMk id="35" creationId="{AB54115C-0CD3-826A-C94C-40C663C9A32A}"/>
          </ac:spMkLst>
        </pc:spChg>
        <pc:spChg chg="mod">
          <ac:chgData name="Juan David Martinez Vargas" userId="c632008b-f998-4b6d-b45a-5c056b487435" providerId="ADAL" clId="{C973C752-3667-4DC6-A684-A98425C2F1FD}" dt="2023-07-21T15:50:14.882" v="946" actId="2711"/>
          <ac:spMkLst>
            <pc:docMk/>
            <pc:sldMk cId="142893339" sldId="305"/>
            <ac:spMk id="36" creationId="{29408298-F33B-1038-9D03-7E39288F7999}"/>
          </ac:spMkLst>
        </pc:spChg>
        <pc:spChg chg="mod">
          <ac:chgData name="Juan David Martinez Vargas" userId="c632008b-f998-4b6d-b45a-5c056b487435" providerId="ADAL" clId="{C973C752-3667-4DC6-A684-A98425C2F1FD}" dt="2023-07-21T15:50:14.882" v="946" actId="2711"/>
          <ac:spMkLst>
            <pc:docMk/>
            <pc:sldMk cId="142893339" sldId="305"/>
            <ac:spMk id="37" creationId="{FAF4006B-B9D7-B8F7-EA8F-8203FE5824B8}"/>
          </ac:spMkLst>
        </pc:spChg>
        <pc:spChg chg="mod">
          <ac:chgData name="Juan David Martinez Vargas" userId="c632008b-f998-4b6d-b45a-5c056b487435" providerId="ADAL" clId="{C973C752-3667-4DC6-A684-A98425C2F1FD}" dt="2023-07-21T15:50:14.882" v="946" actId="2711"/>
          <ac:spMkLst>
            <pc:docMk/>
            <pc:sldMk cId="142893339" sldId="305"/>
            <ac:spMk id="38" creationId="{C8992E28-B352-8C1D-B6F9-8F07E8832293}"/>
          </ac:spMkLst>
        </pc:spChg>
        <pc:spChg chg="mod">
          <ac:chgData name="Juan David Martinez Vargas" userId="c632008b-f998-4b6d-b45a-5c056b487435" providerId="ADAL" clId="{C973C752-3667-4DC6-A684-A98425C2F1FD}" dt="2023-07-21T15:50:14.882" v="946" actId="2711"/>
          <ac:spMkLst>
            <pc:docMk/>
            <pc:sldMk cId="142893339" sldId="305"/>
            <ac:spMk id="39" creationId="{379B8241-229E-AFD0-77F9-F1A86A6691B1}"/>
          </ac:spMkLst>
        </pc:spChg>
        <pc:spChg chg="mod">
          <ac:chgData name="Juan David Martinez Vargas" userId="c632008b-f998-4b6d-b45a-5c056b487435" providerId="ADAL" clId="{C973C752-3667-4DC6-A684-A98425C2F1FD}" dt="2023-07-21T15:50:14.882" v="946" actId="2711"/>
          <ac:spMkLst>
            <pc:docMk/>
            <pc:sldMk cId="142893339" sldId="305"/>
            <ac:spMk id="40" creationId="{8E83BC11-DABF-7195-30A8-2FAD59815031}"/>
          </ac:spMkLst>
        </pc:spChg>
        <pc:spChg chg="mod">
          <ac:chgData name="Juan David Martinez Vargas" userId="c632008b-f998-4b6d-b45a-5c056b487435" providerId="ADAL" clId="{C973C752-3667-4DC6-A684-A98425C2F1FD}" dt="2023-07-21T15:50:14.882" v="946" actId="2711"/>
          <ac:spMkLst>
            <pc:docMk/>
            <pc:sldMk cId="142893339" sldId="305"/>
            <ac:spMk id="41" creationId="{5301A206-8095-A1C6-A626-24864A7E5BEC}"/>
          </ac:spMkLst>
        </pc:spChg>
        <pc:picChg chg="add mod">
          <ac:chgData name="Juan David Martinez Vargas" userId="c632008b-f998-4b6d-b45a-5c056b487435" providerId="ADAL" clId="{C973C752-3667-4DC6-A684-A98425C2F1FD}" dt="2023-07-21T16:01:02.770" v="1036" actId="1076"/>
          <ac:picMkLst>
            <pc:docMk/>
            <pc:sldMk cId="142893339" sldId="305"/>
            <ac:picMk id="6" creationId="{1E2C597C-A160-78C4-A62A-56FF1E53A1D3}"/>
          </ac:picMkLst>
        </pc:picChg>
        <pc:picChg chg="add mod">
          <ac:chgData name="Juan David Martinez Vargas" userId="c632008b-f998-4b6d-b45a-5c056b487435" providerId="ADAL" clId="{C973C752-3667-4DC6-A684-A98425C2F1FD}" dt="2023-07-21T16:00:38.532" v="1031" actId="1076"/>
          <ac:picMkLst>
            <pc:docMk/>
            <pc:sldMk cId="142893339" sldId="305"/>
            <ac:picMk id="7" creationId="{69FC0C54-08E7-A835-AC79-28EEFE9FF3B3}"/>
          </ac:picMkLst>
        </pc:picChg>
        <pc:picChg chg="del">
          <ac:chgData name="Juan David Martinez Vargas" userId="c632008b-f998-4b6d-b45a-5c056b487435" providerId="ADAL" clId="{C973C752-3667-4DC6-A684-A98425C2F1FD}" dt="2023-07-21T16:00:09.669" v="1022" actId="478"/>
          <ac:picMkLst>
            <pc:docMk/>
            <pc:sldMk cId="142893339" sldId="305"/>
            <ac:picMk id="28" creationId="{E4317DBA-AD2F-3A97-A74E-706E2402DA0F}"/>
          </ac:picMkLst>
        </pc:picChg>
        <pc:picChg chg="del">
          <ac:chgData name="Juan David Martinez Vargas" userId="c632008b-f998-4b6d-b45a-5c056b487435" providerId="ADAL" clId="{C973C752-3667-4DC6-A684-A98425C2F1FD}" dt="2023-07-21T16:00:07.069" v="1021" actId="478"/>
          <ac:picMkLst>
            <pc:docMk/>
            <pc:sldMk cId="142893339" sldId="305"/>
            <ac:picMk id="29" creationId="{47A28D41-EA05-6BED-79D8-45E2A09BBCAB}"/>
          </ac:picMkLst>
        </pc:picChg>
      </pc:sldChg>
      <pc:sldChg chg="addSp delSp modSp add mod">
        <pc:chgData name="Juan David Martinez Vargas" userId="c632008b-f998-4b6d-b45a-5c056b487435" providerId="ADAL" clId="{C973C752-3667-4DC6-A684-A98425C2F1FD}" dt="2023-07-21T16:02:46.168" v="1057" actId="1036"/>
        <pc:sldMkLst>
          <pc:docMk/>
          <pc:sldMk cId="3621876604" sldId="306"/>
        </pc:sldMkLst>
        <pc:spChg chg="mod">
          <ac:chgData name="Juan David Martinez Vargas" userId="c632008b-f998-4b6d-b45a-5c056b487435" providerId="ADAL" clId="{C973C752-3667-4DC6-A684-A98425C2F1FD}" dt="2023-07-21T15:50:19.887" v="947" actId="2711"/>
          <ac:spMkLst>
            <pc:docMk/>
            <pc:sldMk cId="3621876604" sldId="306"/>
            <ac:spMk id="5" creationId="{BD2236C9-90B4-0088-FA2F-D800B409B79C}"/>
          </ac:spMkLst>
        </pc:spChg>
        <pc:spChg chg="add mod">
          <ac:chgData name="Juan David Martinez Vargas" userId="c632008b-f998-4b6d-b45a-5c056b487435" providerId="ADAL" clId="{C973C752-3667-4DC6-A684-A98425C2F1FD}" dt="2023-07-21T16:02:17.059" v="1049" actId="2711"/>
          <ac:spMkLst>
            <pc:docMk/>
            <pc:sldMk cId="3621876604" sldId="306"/>
            <ac:spMk id="8" creationId="{90C431A1-8D16-705F-838F-7EFAAD1AFCAD}"/>
          </ac:spMkLst>
        </pc:spChg>
        <pc:spChg chg="add del mod">
          <ac:chgData name="Juan David Martinez Vargas" userId="c632008b-f998-4b6d-b45a-5c056b487435" providerId="ADAL" clId="{C973C752-3667-4DC6-A684-A98425C2F1FD}" dt="2023-07-21T16:02:24.524" v="1051"/>
          <ac:spMkLst>
            <pc:docMk/>
            <pc:sldMk cId="3621876604" sldId="306"/>
            <ac:spMk id="9" creationId="{A8FA5DEF-51CE-1313-479D-EE4AA50943CB}"/>
          </ac:spMkLst>
        </pc:spChg>
        <pc:spChg chg="mod">
          <ac:chgData name="Juan David Martinez Vargas" userId="c632008b-f998-4b6d-b45a-5c056b487435" providerId="ADAL" clId="{C973C752-3667-4DC6-A684-A98425C2F1FD}" dt="2023-07-21T15:50:19.887" v="947" actId="2711"/>
          <ac:spMkLst>
            <pc:docMk/>
            <pc:sldMk cId="3621876604" sldId="306"/>
            <ac:spMk id="10" creationId="{83E0AF7C-CB21-158A-8A9F-290049A8E889}"/>
          </ac:spMkLst>
        </pc:spChg>
        <pc:spChg chg="add mod">
          <ac:chgData name="Juan David Martinez Vargas" userId="c632008b-f998-4b6d-b45a-5c056b487435" providerId="ADAL" clId="{C973C752-3667-4DC6-A684-A98425C2F1FD}" dt="2023-07-21T16:02:46.168" v="1057" actId="1036"/>
          <ac:spMkLst>
            <pc:docMk/>
            <pc:sldMk cId="3621876604" sldId="306"/>
            <ac:spMk id="11" creationId="{C6759234-521B-5739-0C8E-9B6FC69D67AE}"/>
          </ac:spMkLst>
        </pc:spChg>
        <pc:spChg chg="mod">
          <ac:chgData name="Juan David Martinez Vargas" userId="c632008b-f998-4b6d-b45a-5c056b487435" providerId="ADAL" clId="{C973C752-3667-4DC6-A684-A98425C2F1FD}" dt="2023-07-21T15:50:19.887" v="947" actId="2711"/>
          <ac:spMkLst>
            <pc:docMk/>
            <pc:sldMk cId="3621876604" sldId="306"/>
            <ac:spMk id="12" creationId="{248FA0E3-0ACB-1520-F4B4-C2601CBF3DF0}"/>
          </ac:spMkLst>
        </pc:spChg>
        <pc:spChg chg="mod">
          <ac:chgData name="Juan David Martinez Vargas" userId="c632008b-f998-4b6d-b45a-5c056b487435" providerId="ADAL" clId="{C973C752-3667-4DC6-A684-A98425C2F1FD}" dt="2023-07-21T15:50:19.887" v="947" actId="2711"/>
          <ac:spMkLst>
            <pc:docMk/>
            <pc:sldMk cId="3621876604" sldId="306"/>
            <ac:spMk id="13" creationId="{6BF25F02-E6DB-F067-BC4C-40BEADBCCF7D}"/>
          </ac:spMkLst>
        </pc:spChg>
        <pc:spChg chg="mod">
          <ac:chgData name="Juan David Martinez Vargas" userId="c632008b-f998-4b6d-b45a-5c056b487435" providerId="ADAL" clId="{C973C752-3667-4DC6-A684-A98425C2F1FD}" dt="2023-07-21T15:50:19.887" v="947" actId="2711"/>
          <ac:spMkLst>
            <pc:docMk/>
            <pc:sldMk cId="3621876604" sldId="306"/>
            <ac:spMk id="14" creationId="{DA23F25A-0D98-1531-9AB1-1FF86A521370}"/>
          </ac:spMkLst>
        </pc:spChg>
        <pc:spChg chg="mod">
          <ac:chgData name="Juan David Martinez Vargas" userId="c632008b-f998-4b6d-b45a-5c056b487435" providerId="ADAL" clId="{C973C752-3667-4DC6-A684-A98425C2F1FD}" dt="2023-07-21T15:50:19.887" v="947" actId="2711"/>
          <ac:spMkLst>
            <pc:docMk/>
            <pc:sldMk cId="3621876604" sldId="306"/>
            <ac:spMk id="15" creationId="{1A4A824C-7EF3-0889-15B1-75D3A5241C1A}"/>
          </ac:spMkLst>
        </pc:spChg>
        <pc:spChg chg="mod">
          <ac:chgData name="Juan David Martinez Vargas" userId="c632008b-f998-4b6d-b45a-5c056b487435" providerId="ADAL" clId="{C973C752-3667-4DC6-A684-A98425C2F1FD}" dt="2023-07-21T15:50:19.887" v="947" actId="2711"/>
          <ac:spMkLst>
            <pc:docMk/>
            <pc:sldMk cId="3621876604" sldId="306"/>
            <ac:spMk id="16" creationId="{AB4AAD8E-64FF-BEF2-C304-CCAFC356D30C}"/>
          </ac:spMkLst>
        </pc:spChg>
        <pc:spChg chg="mod">
          <ac:chgData name="Juan David Martinez Vargas" userId="c632008b-f998-4b6d-b45a-5c056b487435" providerId="ADAL" clId="{C973C752-3667-4DC6-A684-A98425C2F1FD}" dt="2023-07-21T15:50:19.887" v="947" actId="2711"/>
          <ac:spMkLst>
            <pc:docMk/>
            <pc:sldMk cId="3621876604" sldId="306"/>
            <ac:spMk id="17" creationId="{3E292D83-064D-04B5-12DE-D5204C639E14}"/>
          </ac:spMkLst>
        </pc:spChg>
        <pc:spChg chg="mod">
          <ac:chgData name="Juan David Martinez Vargas" userId="c632008b-f998-4b6d-b45a-5c056b487435" providerId="ADAL" clId="{C973C752-3667-4DC6-A684-A98425C2F1FD}" dt="2023-07-21T15:50:19.887" v="947" actId="2711"/>
          <ac:spMkLst>
            <pc:docMk/>
            <pc:sldMk cId="3621876604" sldId="306"/>
            <ac:spMk id="18" creationId="{E2A5D40E-0BE7-01FA-9B47-BD49836B471A}"/>
          </ac:spMkLst>
        </pc:spChg>
        <pc:spChg chg="mod">
          <ac:chgData name="Juan David Martinez Vargas" userId="c632008b-f998-4b6d-b45a-5c056b487435" providerId="ADAL" clId="{C973C752-3667-4DC6-A684-A98425C2F1FD}" dt="2023-07-21T15:50:19.887" v="947" actId="2711"/>
          <ac:spMkLst>
            <pc:docMk/>
            <pc:sldMk cId="3621876604" sldId="306"/>
            <ac:spMk id="19" creationId="{7BEC163B-18FB-F561-8E00-6584DE1F9174}"/>
          </ac:spMkLst>
        </pc:spChg>
        <pc:spChg chg="mod">
          <ac:chgData name="Juan David Martinez Vargas" userId="c632008b-f998-4b6d-b45a-5c056b487435" providerId="ADAL" clId="{C973C752-3667-4DC6-A684-A98425C2F1FD}" dt="2023-07-21T15:50:19.887" v="947" actId="2711"/>
          <ac:spMkLst>
            <pc:docMk/>
            <pc:sldMk cId="3621876604" sldId="306"/>
            <ac:spMk id="20" creationId="{1DC4997D-6677-47CA-2353-6B25699B60BA}"/>
          </ac:spMkLst>
        </pc:spChg>
        <pc:spChg chg="mod">
          <ac:chgData name="Juan David Martinez Vargas" userId="c632008b-f998-4b6d-b45a-5c056b487435" providerId="ADAL" clId="{C973C752-3667-4DC6-A684-A98425C2F1FD}" dt="2023-07-21T15:50:19.887" v="947" actId="2711"/>
          <ac:spMkLst>
            <pc:docMk/>
            <pc:sldMk cId="3621876604" sldId="306"/>
            <ac:spMk id="21" creationId="{64281578-C44E-CEAF-A380-3FA52B8FF7CB}"/>
          </ac:spMkLst>
        </pc:spChg>
        <pc:spChg chg="mod">
          <ac:chgData name="Juan David Martinez Vargas" userId="c632008b-f998-4b6d-b45a-5c056b487435" providerId="ADAL" clId="{C973C752-3667-4DC6-A684-A98425C2F1FD}" dt="2023-07-21T15:50:19.887" v="947" actId="2711"/>
          <ac:spMkLst>
            <pc:docMk/>
            <pc:sldMk cId="3621876604" sldId="306"/>
            <ac:spMk id="23" creationId="{3D67F961-5C3B-CC87-C6EB-0F6954586605}"/>
          </ac:spMkLst>
        </pc:spChg>
        <pc:spChg chg="mod">
          <ac:chgData name="Juan David Martinez Vargas" userId="c632008b-f998-4b6d-b45a-5c056b487435" providerId="ADAL" clId="{C973C752-3667-4DC6-A684-A98425C2F1FD}" dt="2023-07-21T15:50:19.887" v="947" actId="2711"/>
          <ac:spMkLst>
            <pc:docMk/>
            <pc:sldMk cId="3621876604" sldId="306"/>
            <ac:spMk id="25" creationId="{311A9895-B17A-AFB6-C67C-B43B0205B7AE}"/>
          </ac:spMkLst>
        </pc:spChg>
        <pc:spChg chg="mod">
          <ac:chgData name="Juan David Martinez Vargas" userId="c632008b-f998-4b6d-b45a-5c056b487435" providerId="ADAL" clId="{C973C752-3667-4DC6-A684-A98425C2F1FD}" dt="2023-07-21T15:50:19.887" v="947" actId="2711"/>
          <ac:spMkLst>
            <pc:docMk/>
            <pc:sldMk cId="3621876604" sldId="306"/>
            <ac:spMk id="26" creationId="{6AC96B6E-D9EA-9C55-0F4F-7949E58E4FEB}"/>
          </ac:spMkLst>
        </pc:spChg>
        <pc:spChg chg="mod">
          <ac:chgData name="Juan David Martinez Vargas" userId="c632008b-f998-4b6d-b45a-5c056b487435" providerId="ADAL" clId="{C973C752-3667-4DC6-A684-A98425C2F1FD}" dt="2023-07-21T16:01:54.939" v="1042" actId="6549"/>
          <ac:spMkLst>
            <pc:docMk/>
            <pc:sldMk cId="3621876604" sldId="306"/>
            <ac:spMk id="27" creationId="{33275F65-A1A8-7CBD-1920-155C84B59137}"/>
          </ac:spMkLst>
        </pc:spChg>
        <pc:spChg chg="mod">
          <ac:chgData name="Juan David Martinez Vargas" userId="c632008b-f998-4b6d-b45a-5c056b487435" providerId="ADAL" clId="{C973C752-3667-4DC6-A684-A98425C2F1FD}" dt="2023-07-21T15:50:19.887" v="947" actId="2711"/>
          <ac:spMkLst>
            <pc:docMk/>
            <pc:sldMk cId="3621876604" sldId="306"/>
            <ac:spMk id="30" creationId="{F6326F47-F69F-CFD3-8172-25A85C93B9E5}"/>
          </ac:spMkLst>
        </pc:spChg>
        <pc:spChg chg="mod">
          <ac:chgData name="Juan David Martinez Vargas" userId="c632008b-f998-4b6d-b45a-5c056b487435" providerId="ADAL" clId="{C973C752-3667-4DC6-A684-A98425C2F1FD}" dt="2023-07-21T15:50:19.887" v="947" actId="2711"/>
          <ac:spMkLst>
            <pc:docMk/>
            <pc:sldMk cId="3621876604" sldId="306"/>
            <ac:spMk id="31" creationId="{C52D0C93-BBAC-DFA2-F6D5-DBD69CB30064}"/>
          </ac:spMkLst>
        </pc:spChg>
        <pc:spChg chg="mod">
          <ac:chgData name="Juan David Martinez Vargas" userId="c632008b-f998-4b6d-b45a-5c056b487435" providerId="ADAL" clId="{C973C752-3667-4DC6-A684-A98425C2F1FD}" dt="2023-07-21T15:50:19.887" v="947" actId="2711"/>
          <ac:spMkLst>
            <pc:docMk/>
            <pc:sldMk cId="3621876604" sldId="306"/>
            <ac:spMk id="32" creationId="{A88A4882-5CE7-E520-8B3E-F6AD9D488868}"/>
          </ac:spMkLst>
        </pc:spChg>
        <pc:spChg chg="mod">
          <ac:chgData name="Juan David Martinez Vargas" userId="c632008b-f998-4b6d-b45a-5c056b487435" providerId="ADAL" clId="{C973C752-3667-4DC6-A684-A98425C2F1FD}" dt="2023-07-21T15:50:19.887" v="947" actId="2711"/>
          <ac:spMkLst>
            <pc:docMk/>
            <pc:sldMk cId="3621876604" sldId="306"/>
            <ac:spMk id="33" creationId="{044D6A4B-7C65-4AC9-EF64-1AED539F4F3D}"/>
          </ac:spMkLst>
        </pc:spChg>
        <pc:spChg chg="mod">
          <ac:chgData name="Juan David Martinez Vargas" userId="c632008b-f998-4b6d-b45a-5c056b487435" providerId="ADAL" clId="{C973C752-3667-4DC6-A684-A98425C2F1FD}" dt="2023-07-21T15:50:19.887" v="947" actId="2711"/>
          <ac:spMkLst>
            <pc:docMk/>
            <pc:sldMk cId="3621876604" sldId="306"/>
            <ac:spMk id="34" creationId="{29632B9C-BD4B-26F8-7992-0C461C455768}"/>
          </ac:spMkLst>
        </pc:spChg>
        <pc:spChg chg="mod">
          <ac:chgData name="Juan David Martinez Vargas" userId="c632008b-f998-4b6d-b45a-5c056b487435" providerId="ADAL" clId="{C973C752-3667-4DC6-A684-A98425C2F1FD}" dt="2023-07-21T15:50:19.887" v="947" actId="2711"/>
          <ac:spMkLst>
            <pc:docMk/>
            <pc:sldMk cId="3621876604" sldId="306"/>
            <ac:spMk id="35" creationId="{AB54115C-0CD3-826A-C94C-40C663C9A32A}"/>
          </ac:spMkLst>
        </pc:spChg>
        <pc:spChg chg="mod">
          <ac:chgData name="Juan David Martinez Vargas" userId="c632008b-f998-4b6d-b45a-5c056b487435" providerId="ADAL" clId="{C973C752-3667-4DC6-A684-A98425C2F1FD}" dt="2023-07-21T15:50:19.887" v="947" actId="2711"/>
          <ac:spMkLst>
            <pc:docMk/>
            <pc:sldMk cId="3621876604" sldId="306"/>
            <ac:spMk id="36" creationId="{29408298-F33B-1038-9D03-7E39288F7999}"/>
          </ac:spMkLst>
        </pc:spChg>
        <pc:spChg chg="mod">
          <ac:chgData name="Juan David Martinez Vargas" userId="c632008b-f998-4b6d-b45a-5c056b487435" providerId="ADAL" clId="{C973C752-3667-4DC6-A684-A98425C2F1FD}" dt="2023-07-21T15:50:19.887" v="947" actId="2711"/>
          <ac:spMkLst>
            <pc:docMk/>
            <pc:sldMk cId="3621876604" sldId="306"/>
            <ac:spMk id="37" creationId="{FAF4006B-B9D7-B8F7-EA8F-8203FE5824B8}"/>
          </ac:spMkLst>
        </pc:spChg>
        <pc:spChg chg="mod">
          <ac:chgData name="Juan David Martinez Vargas" userId="c632008b-f998-4b6d-b45a-5c056b487435" providerId="ADAL" clId="{C973C752-3667-4DC6-A684-A98425C2F1FD}" dt="2023-07-21T15:50:19.887" v="947" actId="2711"/>
          <ac:spMkLst>
            <pc:docMk/>
            <pc:sldMk cId="3621876604" sldId="306"/>
            <ac:spMk id="38" creationId="{C8992E28-B352-8C1D-B6F9-8F07E8832293}"/>
          </ac:spMkLst>
        </pc:spChg>
        <pc:spChg chg="mod">
          <ac:chgData name="Juan David Martinez Vargas" userId="c632008b-f998-4b6d-b45a-5c056b487435" providerId="ADAL" clId="{C973C752-3667-4DC6-A684-A98425C2F1FD}" dt="2023-07-21T15:50:19.887" v="947" actId="2711"/>
          <ac:spMkLst>
            <pc:docMk/>
            <pc:sldMk cId="3621876604" sldId="306"/>
            <ac:spMk id="39" creationId="{379B8241-229E-AFD0-77F9-F1A86A6691B1}"/>
          </ac:spMkLst>
        </pc:spChg>
        <pc:spChg chg="mod">
          <ac:chgData name="Juan David Martinez Vargas" userId="c632008b-f998-4b6d-b45a-5c056b487435" providerId="ADAL" clId="{C973C752-3667-4DC6-A684-A98425C2F1FD}" dt="2023-07-21T15:50:19.887" v="947" actId="2711"/>
          <ac:spMkLst>
            <pc:docMk/>
            <pc:sldMk cId="3621876604" sldId="306"/>
            <ac:spMk id="40" creationId="{8E83BC11-DABF-7195-30A8-2FAD59815031}"/>
          </ac:spMkLst>
        </pc:spChg>
        <pc:spChg chg="mod">
          <ac:chgData name="Juan David Martinez Vargas" userId="c632008b-f998-4b6d-b45a-5c056b487435" providerId="ADAL" clId="{C973C752-3667-4DC6-A684-A98425C2F1FD}" dt="2023-07-21T15:50:19.887" v="947" actId="2711"/>
          <ac:spMkLst>
            <pc:docMk/>
            <pc:sldMk cId="3621876604" sldId="306"/>
            <ac:spMk id="41" creationId="{5301A206-8095-A1C6-A626-24864A7E5BEC}"/>
          </ac:spMkLst>
        </pc:spChg>
        <pc:picChg chg="add mod">
          <ac:chgData name="Juan David Martinez Vargas" userId="c632008b-f998-4b6d-b45a-5c056b487435" providerId="ADAL" clId="{C973C752-3667-4DC6-A684-A98425C2F1FD}" dt="2023-07-21T16:02:02.252" v="1046" actId="1076"/>
          <ac:picMkLst>
            <pc:docMk/>
            <pc:sldMk cId="3621876604" sldId="306"/>
            <ac:picMk id="6" creationId="{D4A8E677-0A1F-E523-75B3-67CFD618A84C}"/>
          </ac:picMkLst>
        </pc:picChg>
        <pc:picChg chg="del">
          <ac:chgData name="Juan David Martinez Vargas" userId="c632008b-f998-4b6d-b45a-5c056b487435" providerId="ADAL" clId="{C973C752-3667-4DC6-A684-A98425C2F1FD}" dt="2023-07-21T16:01:53.055" v="1041" actId="478"/>
          <ac:picMkLst>
            <pc:docMk/>
            <pc:sldMk cId="3621876604" sldId="306"/>
            <ac:picMk id="28" creationId="{E4317DBA-AD2F-3A97-A74E-706E2402DA0F}"/>
          </ac:picMkLst>
        </pc:picChg>
        <pc:picChg chg="del">
          <ac:chgData name="Juan David Martinez Vargas" userId="c632008b-f998-4b6d-b45a-5c056b487435" providerId="ADAL" clId="{C973C752-3667-4DC6-A684-A98425C2F1FD}" dt="2023-07-21T16:01:50.839" v="1040" actId="478"/>
          <ac:picMkLst>
            <pc:docMk/>
            <pc:sldMk cId="3621876604" sldId="306"/>
            <ac:picMk id="29" creationId="{47A28D41-EA05-6BED-79D8-45E2A09BBCAB}"/>
          </ac:picMkLst>
        </pc:picChg>
      </pc:sldChg>
      <pc:sldChg chg="addSp delSp modSp add mod">
        <pc:chgData name="Juan David Martinez Vargas" userId="c632008b-f998-4b6d-b45a-5c056b487435" providerId="ADAL" clId="{C973C752-3667-4DC6-A684-A98425C2F1FD}" dt="2023-07-21T16:10:36.303" v="1217" actId="1076"/>
        <pc:sldMkLst>
          <pc:docMk/>
          <pc:sldMk cId="2613640435" sldId="307"/>
        </pc:sldMkLst>
        <pc:spChg chg="mod">
          <ac:chgData name="Juan David Martinez Vargas" userId="c632008b-f998-4b6d-b45a-5c056b487435" providerId="ADAL" clId="{C973C752-3667-4DC6-A684-A98425C2F1FD}" dt="2023-07-21T15:50:35.533" v="949" actId="2711"/>
          <ac:spMkLst>
            <pc:docMk/>
            <pc:sldMk cId="2613640435" sldId="307"/>
            <ac:spMk id="5" creationId="{BD2236C9-90B4-0088-FA2F-D800B409B79C}"/>
          </ac:spMkLst>
        </pc:spChg>
        <pc:spChg chg="add mod">
          <ac:chgData name="Juan David Martinez Vargas" userId="c632008b-f998-4b6d-b45a-5c056b487435" providerId="ADAL" clId="{C973C752-3667-4DC6-A684-A98425C2F1FD}" dt="2023-07-21T16:04:27.071" v="1067" actId="2711"/>
          <ac:spMkLst>
            <pc:docMk/>
            <pc:sldMk cId="2613640435" sldId="307"/>
            <ac:spMk id="9" creationId="{58642147-82CF-9932-B117-E82A60D67828}"/>
          </ac:spMkLst>
        </pc:spChg>
        <pc:spChg chg="mod">
          <ac:chgData name="Juan David Martinez Vargas" userId="c632008b-f998-4b6d-b45a-5c056b487435" providerId="ADAL" clId="{C973C752-3667-4DC6-A684-A98425C2F1FD}" dt="2023-07-21T15:50:35.533" v="949" actId="2711"/>
          <ac:spMkLst>
            <pc:docMk/>
            <pc:sldMk cId="2613640435" sldId="307"/>
            <ac:spMk id="10" creationId="{83E0AF7C-CB21-158A-8A9F-290049A8E889}"/>
          </ac:spMkLst>
        </pc:spChg>
        <pc:spChg chg="mod">
          <ac:chgData name="Juan David Martinez Vargas" userId="c632008b-f998-4b6d-b45a-5c056b487435" providerId="ADAL" clId="{C973C752-3667-4DC6-A684-A98425C2F1FD}" dt="2023-07-21T15:50:35.533" v="949" actId="2711"/>
          <ac:spMkLst>
            <pc:docMk/>
            <pc:sldMk cId="2613640435" sldId="307"/>
            <ac:spMk id="12" creationId="{248FA0E3-0ACB-1520-F4B4-C2601CBF3DF0}"/>
          </ac:spMkLst>
        </pc:spChg>
        <pc:spChg chg="mod">
          <ac:chgData name="Juan David Martinez Vargas" userId="c632008b-f998-4b6d-b45a-5c056b487435" providerId="ADAL" clId="{C973C752-3667-4DC6-A684-A98425C2F1FD}" dt="2023-07-21T15:50:35.533" v="949" actId="2711"/>
          <ac:spMkLst>
            <pc:docMk/>
            <pc:sldMk cId="2613640435" sldId="307"/>
            <ac:spMk id="13" creationId="{6BF25F02-E6DB-F067-BC4C-40BEADBCCF7D}"/>
          </ac:spMkLst>
        </pc:spChg>
        <pc:spChg chg="mod">
          <ac:chgData name="Juan David Martinez Vargas" userId="c632008b-f998-4b6d-b45a-5c056b487435" providerId="ADAL" clId="{C973C752-3667-4DC6-A684-A98425C2F1FD}" dt="2023-07-21T15:50:35.533" v="949" actId="2711"/>
          <ac:spMkLst>
            <pc:docMk/>
            <pc:sldMk cId="2613640435" sldId="307"/>
            <ac:spMk id="14" creationId="{DA23F25A-0D98-1531-9AB1-1FF86A521370}"/>
          </ac:spMkLst>
        </pc:spChg>
        <pc:spChg chg="mod">
          <ac:chgData name="Juan David Martinez Vargas" userId="c632008b-f998-4b6d-b45a-5c056b487435" providerId="ADAL" clId="{C973C752-3667-4DC6-A684-A98425C2F1FD}" dt="2023-07-21T15:50:35.533" v="949" actId="2711"/>
          <ac:spMkLst>
            <pc:docMk/>
            <pc:sldMk cId="2613640435" sldId="307"/>
            <ac:spMk id="15" creationId="{1A4A824C-7EF3-0889-15B1-75D3A5241C1A}"/>
          </ac:spMkLst>
        </pc:spChg>
        <pc:spChg chg="mod">
          <ac:chgData name="Juan David Martinez Vargas" userId="c632008b-f998-4b6d-b45a-5c056b487435" providerId="ADAL" clId="{C973C752-3667-4DC6-A684-A98425C2F1FD}" dt="2023-07-21T15:50:35.533" v="949" actId="2711"/>
          <ac:spMkLst>
            <pc:docMk/>
            <pc:sldMk cId="2613640435" sldId="307"/>
            <ac:spMk id="16" creationId="{AB4AAD8E-64FF-BEF2-C304-CCAFC356D30C}"/>
          </ac:spMkLst>
        </pc:spChg>
        <pc:spChg chg="mod">
          <ac:chgData name="Juan David Martinez Vargas" userId="c632008b-f998-4b6d-b45a-5c056b487435" providerId="ADAL" clId="{C973C752-3667-4DC6-A684-A98425C2F1FD}" dt="2023-07-21T15:50:35.533" v="949" actId="2711"/>
          <ac:spMkLst>
            <pc:docMk/>
            <pc:sldMk cId="2613640435" sldId="307"/>
            <ac:spMk id="17" creationId="{3E292D83-064D-04B5-12DE-D5204C639E14}"/>
          </ac:spMkLst>
        </pc:spChg>
        <pc:spChg chg="mod">
          <ac:chgData name="Juan David Martinez Vargas" userId="c632008b-f998-4b6d-b45a-5c056b487435" providerId="ADAL" clId="{C973C752-3667-4DC6-A684-A98425C2F1FD}" dt="2023-07-21T15:50:35.533" v="949" actId="2711"/>
          <ac:spMkLst>
            <pc:docMk/>
            <pc:sldMk cId="2613640435" sldId="307"/>
            <ac:spMk id="18" creationId="{E2A5D40E-0BE7-01FA-9B47-BD49836B471A}"/>
          </ac:spMkLst>
        </pc:spChg>
        <pc:spChg chg="mod">
          <ac:chgData name="Juan David Martinez Vargas" userId="c632008b-f998-4b6d-b45a-5c056b487435" providerId="ADAL" clId="{C973C752-3667-4DC6-A684-A98425C2F1FD}" dt="2023-07-21T15:50:35.533" v="949" actId="2711"/>
          <ac:spMkLst>
            <pc:docMk/>
            <pc:sldMk cId="2613640435" sldId="307"/>
            <ac:spMk id="19" creationId="{7BEC163B-18FB-F561-8E00-6584DE1F9174}"/>
          </ac:spMkLst>
        </pc:spChg>
        <pc:spChg chg="mod">
          <ac:chgData name="Juan David Martinez Vargas" userId="c632008b-f998-4b6d-b45a-5c056b487435" providerId="ADAL" clId="{C973C752-3667-4DC6-A684-A98425C2F1FD}" dt="2023-07-21T15:50:35.533" v="949" actId="2711"/>
          <ac:spMkLst>
            <pc:docMk/>
            <pc:sldMk cId="2613640435" sldId="307"/>
            <ac:spMk id="20" creationId="{1DC4997D-6677-47CA-2353-6B25699B60BA}"/>
          </ac:spMkLst>
        </pc:spChg>
        <pc:spChg chg="mod">
          <ac:chgData name="Juan David Martinez Vargas" userId="c632008b-f998-4b6d-b45a-5c056b487435" providerId="ADAL" clId="{C973C752-3667-4DC6-A684-A98425C2F1FD}" dt="2023-07-21T15:50:35.533" v="949" actId="2711"/>
          <ac:spMkLst>
            <pc:docMk/>
            <pc:sldMk cId="2613640435" sldId="307"/>
            <ac:spMk id="21" creationId="{64281578-C44E-CEAF-A380-3FA52B8FF7CB}"/>
          </ac:spMkLst>
        </pc:spChg>
        <pc:spChg chg="mod">
          <ac:chgData name="Juan David Martinez Vargas" userId="c632008b-f998-4b6d-b45a-5c056b487435" providerId="ADAL" clId="{C973C752-3667-4DC6-A684-A98425C2F1FD}" dt="2023-07-21T15:50:35.533" v="949" actId="2711"/>
          <ac:spMkLst>
            <pc:docMk/>
            <pc:sldMk cId="2613640435" sldId="307"/>
            <ac:spMk id="23" creationId="{3D67F961-5C3B-CC87-C6EB-0F6954586605}"/>
          </ac:spMkLst>
        </pc:spChg>
        <pc:spChg chg="mod">
          <ac:chgData name="Juan David Martinez Vargas" userId="c632008b-f998-4b6d-b45a-5c056b487435" providerId="ADAL" clId="{C973C752-3667-4DC6-A684-A98425C2F1FD}" dt="2023-07-21T15:50:35.533" v="949" actId="2711"/>
          <ac:spMkLst>
            <pc:docMk/>
            <pc:sldMk cId="2613640435" sldId="307"/>
            <ac:spMk id="25" creationId="{311A9895-B17A-AFB6-C67C-B43B0205B7AE}"/>
          </ac:spMkLst>
        </pc:spChg>
        <pc:spChg chg="mod">
          <ac:chgData name="Juan David Martinez Vargas" userId="c632008b-f998-4b6d-b45a-5c056b487435" providerId="ADAL" clId="{C973C752-3667-4DC6-A684-A98425C2F1FD}" dt="2023-07-21T15:50:35.533" v="949" actId="2711"/>
          <ac:spMkLst>
            <pc:docMk/>
            <pc:sldMk cId="2613640435" sldId="307"/>
            <ac:spMk id="26" creationId="{6AC96B6E-D9EA-9C55-0F4F-7949E58E4FEB}"/>
          </ac:spMkLst>
        </pc:spChg>
        <pc:spChg chg="mod">
          <ac:chgData name="Juan David Martinez Vargas" userId="c632008b-f998-4b6d-b45a-5c056b487435" providerId="ADAL" clId="{C973C752-3667-4DC6-A684-A98425C2F1FD}" dt="2023-07-21T16:03:12.164" v="1060" actId="6549"/>
          <ac:spMkLst>
            <pc:docMk/>
            <pc:sldMk cId="2613640435" sldId="307"/>
            <ac:spMk id="27" creationId="{33275F65-A1A8-7CBD-1920-155C84B59137}"/>
          </ac:spMkLst>
        </pc:spChg>
        <pc:spChg chg="mod">
          <ac:chgData name="Juan David Martinez Vargas" userId="c632008b-f998-4b6d-b45a-5c056b487435" providerId="ADAL" clId="{C973C752-3667-4DC6-A684-A98425C2F1FD}" dt="2023-07-21T15:50:35.533" v="949" actId="2711"/>
          <ac:spMkLst>
            <pc:docMk/>
            <pc:sldMk cId="2613640435" sldId="307"/>
            <ac:spMk id="30" creationId="{F6326F47-F69F-CFD3-8172-25A85C93B9E5}"/>
          </ac:spMkLst>
        </pc:spChg>
        <pc:spChg chg="mod">
          <ac:chgData name="Juan David Martinez Vargas" userId="c632008b-f998-4b6d-b45a-5c056b487435" providerId="ADAL" clId="{C973C752-3667-4DC6-A684-A98425C2F1FD}" dt="2023-07-21T15:50:35.533" v="949" actId="2711"/>
          <ac:spMkLst>
            <pc:docMk/>
            <pc:sldMk cId="2613640435" sldId="307"/>
            <ac:spMk id="31" creationId="{C52D0C93-BBAC-DFA2-F6D5-DBD69CB30064}"/>
          </ac:spMkLst>
        </pc:spChg>
        <pc:spChg chg="mod">
          <ac:chgData name="Juan David Martinez Vargas" userId="c632008b-f998-4b6d-b45a-5c056b487435" providerId="ADAL" clId="{C973C752-3667-4DC6-A684-A98425C2F1FD}" dt="2023-07-21T15:50:35.533" v="949" actId="2711"/>
          <ac:spMkLst>
            <pc:docMk/>
            <pc:sldMk cId="2613640435" sldId="307"/>
            <ac:spMk id="32" creationId="{A88A4882-5CE7-E520-8B3E-F6AD9D488868}"/>
          </ac:spMkLst>
        </pc:spChg>
        <pc:spChg chg="mod">
          <ac:chgData name="Juan David Martinez Vargas" userId="c632008b-f998-4b6d-b45a-5c056b487435" providerId="ADAL" clId="{C973C752-3667-4DC6-A684-A98425C2F1FD}" dt="2023-07-21T15:50:35.533" v="949" actId="2711"/>
          <ac:spMkLst>
            <pc:docMk/>
            <pc:sldMk cId="2613640435" sldId="307"/>
            <ac:spMk id="33" creationId="{044D6A4B-7C65-4AC9-EF64-1AED539F4F3D}"/>
          </ac:spMkLst>
        </pc:spChg>
        <pc:spChg chg="mod">
          <ac:chgData name="Juan David Martinez Vargas" userId="c632008b-f998-4b6d-b45a-5c056b487435" providerId="ADAL" clId="{C973C752-3667-4DC6-A684-A98425C2F1FD}" dt="2023-07-21T15:50:35.533" v="949" actId="2711"/>
          <ac:spMkLst>
            <pc:docMk/>
            <pc:sldMk cId="2613640435" sldId="307"/>
            <ac:spMk id="34" creationId="{29632B9C-BD4B-26F8-7992-0C461C455768}"/>
          </ac:spMkLst>
        </pc:spChg>
        <pc:spChg chg="mod">
          <ac:chgData name="Juan David Martinez Vargas" userId="c632008b-f998-4b6d-b45a-5c056b487435" providerId="ADAL" clId="{C973C752-3667-4DC6-A684-A98425C2F1FD}" dt="2023-07-21T15:50:35.533" v="949" actId="2711"/>
          <ac:spMkLst>
            <pc:docMk/>
            <pc:sldMk cId="2613640435" sldId="307"/>
            <ac:spMk id="35" creationId="{AB54115C-0CD3-826A-C94C-40C663C9A32A}"/>
          </ac:spMkLst>
        </pc:spChg>
        <pc:spChg chg="mod">
          <ac:chgData name="Juan David Martinez Vargas" userId="c632008b-f998-4b6d-b45a-5c056b487435" providerId="ADAL" clId="{C973C752-3667-4DC6-A684-A98425C2F1FD}" dt="2023-07-21T15:50:35.533" v="949" actId="2711"/>
          <ac:spMkLst>
            <pc:docMk/>
            <pc:sldMk cId="2613640435" sldId="307"/>
            <ac:spMk id="36" creationId="{29408298-F33B-1038-9D03-7E39288F7999}"/>
          </ac:spMkLst>
        </pc:spChg>
        <pc:spChg chg="mod">
          <ac:chgData name="Juan David Martinez Vargas" userId="c632008b-f998-4b6d-b45a-5c056b487435" providerId="ADAL" clId="{C973C752-3667-4DC6-A684-A98425C2F1FD}" dt="2023-07-21T15:50:35.533" v="949" actId="2711"/>
          <ac:spMkLst>
            <pc:docMk/>
            <pc:sldMk cId="2613640435" sldId="307"/>
            <ac:spMk id="37" creationId="{FAF4006B-B9D7-B8F7-EA8F-8203FE5824B8}"/>
          </ac:spMkLst>
        </pc:spChg>
        <pc:spChg chg="mod">
          <ac:chgData name="Juan David Martinez Vargas" userId="c632008b-f998-4b6d-b45a-5c056b487435" providerId="ADAL" clId="{C973C752-3667-4DC6-A684-A98425C2F1FD}" dt="2023-07-21T15:50:35.533" v="949" actId="2711"/>
          <ac:spMkLst>
            <pc:docMk/>
            <pc:sldMk cId="2613640435" sldId="307"/>
            <ac:spMk id="38" creationId="{C8992E28-B352-8C1D-B6F9-8F07E8832293}"/>
          </ac:spMkLst>
        </pc:spChg>
        <pc:spChg chg="mod">
          <ac:chgData name="Juan David Martinez Vargas" userId="c632008b-f998-4b6d-b45a-5c056b487435" providerId="ADAL" clId="{C973C752-3667-4DC6-A684-A98425C2F1FD}" dt="2023-07-21T15:50:35.533" v="949" actId="2711"/>
          <ac:spMkLst>
            <pc:docMk/>
            <pc:sldMk cId="2613640435" sldId="307"/>
            <ac:spMk id="39" creationId="{379B8241-229E-AFD0-77F9-F1A86A6691B1}"/>
          </ac:spMkLst>
        </pc:spChg>
        <pc:spChg chg="mod">
          <ac:chgData name="Juan David Martinez Vargas" userId="c632008b-f998-4b6d-b45a-5c056b487435" providerId="ADAL" clId="{C973C752-3667-4DC6-A684-A98425C2F1FD}" dt="2023-07-21T15:50:35.533" v="949" actId="2711"/>
          <ac:spMkLst>
            <pc:docMk/>
            <pc:sldMk cId="2613640435" sldId="307"/>
            <ac:spMk id="40" creationId="{8E83BC11-DABF-7195-30A8-2FAD59815031}"/>
          </ac:spMkLst>
        </pc:spChg>
        <pc:spChg chg="mod">
          <ac:chgData name="Juan David Martinez Vargas" userId="c632008b-f998-4b6d-b45a-5c056b487435" providerId="ADAL" clId="{C973C752-3667-4DC6-A684-A98425C2F1FD}" dt="2023-07-21T15:50:35.533" v="949" actId="2711"/>
          <ac:spMkLst>
            <pc:docMk/>
            <pc:sldMk cId="2613640435" sldId="307"/>
            <ac:spMk id="41" creationId="{5301A206-8095-A1C6-A626-24864A7E5BEC}"/>
          </ac:spMkLst>
        </pc:spChg>
        <pc:picChg chg="add del mod">
          <ac:chgData name="Juan David Martinez Vargas" userId="c632008b-f998-4b6d-b45a-5c056b487435" providerId="ADAL" clId="{C973C752-3667-4DC6-A684-A98425C2F1FD}" dt="2023-07-21T16:10:30.642" v="1215" actId="478"/>
          <ac:picMkLst>
            <pc:docMk/>
            <pc:sldMk cId="2613640435" sldId="307"/>
            <ac:picMk id="7" creationId="{7D677E66-6CED-3780-721C-565F5973C353}"/>
          </ac:picMkLst>
        </pc:picChg>
        <pc:picChg chg="add mod">
          <ac:chgData name="Juan David Martinez Vargas" userId="c632008b-f998-4b6d-b45a-5c056b487435" providerId="ADAL" clId="{C973C752-3667-4DC6-A684-A98425C2F1FD}" dt="2023-07-21T16:10:36.303" v="1217" actId="1076"/>
          <ac:picMkLst>
            <pc:docMk/>
            <pc:sldMk cId="2613640435" sldId="307"/>
            <ac:picMk id="24" creationId="{B13B1321-6406-2748-8CFC-476ADE705633}"/>
          </ac:picMkLst>
        </pc:picChg>
        <pc:picChg chg="del">
          <ac:chgData name="Juan David Martinez Vargas" userId="c632008b-f998-4b6d-b45a-5c056b487435" providerId="ADAL" clId="{C973C752-3667-4DC6-A684-A98425C2F1FD}" dt="2023-07-21T16:03:10.353" v="1059" actId="478"/>
          <ac:picMkLst>
            <pc:docMk/>
            <pc:sldMk cId="2613640435" sldId="307"/>
            <ac:picMk id="28" creationId="{E4317DBA-AD2F-3A97-A74E-706E2402DA0F}"/>
          </ac:picMkLst>
        </pc:picChg>
        <pc:picChg chg="del">
          <ac:chgData name="Juan David Martinez Vargas" userId="c632008b-f998-4b6d-b45a-5c056b487435" providerId="ADAL" clId="{C973C752-3667-4DC6-A684-A98425C2F1FD}" dt="2023-07-21T16:03:08.978" v="1058" actId="478"/>
          <ac:picMkLst>
            <pc:docMk/>
            <pc:sldMk cId="2613640435" sldId="307"/>
            <ac:picMk id="29" creationId="{47A28D41-EA05-6BED-79D8-45E2A09BBCAB}"/>
          </ac:picMkLst>
        </pc:picChg>
      </pc:sldChg>
      <pc:sldChg chg="addSp delSp modSp add mod ord">
        <pc:chgData name="Juan David Martinez Vargas" userId="c632008b-f998-4b6d-b45a-5c056b487435" providerId="ADAL" clId="{C973C752-3667-4DC6-A684-A98425C2F1FD}" dt="2023-07-21T16:07:20.697" v="1146" actId="1076"/>
        <pc:sldMkLst>
          <pc:docMk/>
          <pc:sldMk cId="2244631796" sldId="308"/>
        </pc:sldMkLst>
        <pc:spChg chg="add del mod">
          <ac:chgData name="Juan David Martinez Vargas" userId="c632008b-f998-4b6d-b45a-5c056b487435" providerId="ADAL" clId="{C973C752-3667-4DC6-A684-A98425C2F1FD}" dt="2023-07-21T16:05:37.131" v="1108"/>
          <ac:spMkLst>
            <pc:docMk/>
            <pc:sldMk cId="2244631796" sldId="308"/>
            <ac:spMk id="2" creationId="{0B0E0462-127D-756E-570B-9ED269CBDFBA}"/>
          </ac:spMkLst>
        </pc:spChg>
        <pc:spChg chg="del">
          <ac:chgData name="Juan David Martinez Vargas" userId="c632008b-f998-4b6d-b45a-5c056b487435" providerId="ADAL" clId="{C973C752-3667-4DC6-A684-A98425C2F1FD}" dt="2023-07-21T16:05:32.507" v="1104" actId="478"/>
          <ac:spMkLst>
            <pc:docMk/>
            <pc:sldMk cId="2244631796" sldId="308"/>
            <ac:spMk id="3" creationId="{EF4DFC0C-CFDC-B593-C990-1F34B3191F05}"/>
          </ac:spMkLst>
        </pc:spChg>
        <pc:spChg chg="add del mod">
          <ac:chgData name="Juan David Martinez Vargas" userId="c632008b-f998-4b6d-b45a-5c056b487435" providerId="ADAL" clId="{C973C752-3667-4DC6-A684-A98425C2F1FD}" dt="2023-07-21T16:05:37.131" v="1108"/>
          <ac:spMkLst>
            <pc:docMk/>
            <pc:sldMk cId="2244631796" sldId="308"/>
            <ac:spMk id="4" creationId="{23197A25-3235-ED48-3504-548FFBAA097A}"/>
          </ac:spMkLst>
        </pc:spChg>
        <pc:spChg chg="add del mod">
          <ac:chgData name="Juan David Martinez Vargas" userId="c632008b-f998-4b6d-b45a-5c056b487435" providerId="ADAL" clId="{C973C752-3667-4DC6-A684-A98425C2F1FD}" dt="2023-07-21T16:05:37.131" v="1108"/>
          <ac:spMkLst>
            <pc:docMk/>
            <pc:sldMk cId="2244631796" sldId="308"/>
            <ac:spMk id="5" creationId="{F67E510B-F629-4C6A-B4B8-06DFCF053B12}"/>
          </ac:spMkLst>
        </pc:spChg>
        <pc:spChg chg="add del mod">
          <ac:chgData name="Juan David Martinez Vargas" userId="c632008b-f998-4b6d-b45a-5c056b487435" providerId="ADAL" clId="{C973C752-3667-4DC6-A684-A98425C2F1FD}" dt="2023-07-21T16:05:37.131" v="1108"/>
          <ac:spMkLst>
            <pc:docMk/>
            <pc:sldMk cId="2244631796" sldId="308"/>
            <ac:spMk id="6" creationId="{7675981E-7C0E-95C5-78BE-CAA981D0281E}"/>
          </ac:spMkLst>
        </pc:spChg>
        <pc:spChg chg="add mod">
          <ac:chgData name="Juan David Martinez Vargas" userId="c632008b-f998-4b6d-b45a-5c056b487435" providerId="ADAL" clId="{C973C752-3667-4DC6-A684-A98425C2F1FD}" dt="2023-07-21T16:06:14.333" v="1121" actId="1076"/>
          <ac:spMkLst>
            <pc:docMk/>
            <pc:sldMk cId="2244631796" sldId="308"/>
            <ac:spMk id="7" creationId="{26B32A39-E9B7-0402-11B2-98D3ECAA5918}"/>
          </ac:spMkLst>
        </pc:spChg>
        <pc:spChg chg="add mod">
          <ac:chgData name="Juan David Martinez Vargas" userId="c632008b-f998-4b6d-b45a-5c056b487435" providerId="ADAL" clId="{C973C752-3667-4DC6-A684-A98425C2F1FD}" dt="2023-07-21T16:06:14.333" v="1121" actId="1076"/>
          <ac:spMkLst>
            <pc:docMk/>
            <pc:sldMk cId="2244631796" sldId="308"/>
            <ac:spMk id="8" creationId="{BF633CDE-DAE4-7A56-C8A9-41EF7660CC2E}"/>
          </ac:spMkLst>
        </pc:spChg>
        <pc:spChg chg="add mod">
          <ac:chgData name="Juan David Martinez Vargas" userId="c632008b-f998-4b6d-b45a-5c056b487435" providerId="ADAL" clId="{C973C752-3667-4DC6-A684-A98425C2F1FD}" dt="2023-07-21T16:06:14.333" v="1121" actId="1076"/>
          <ac:spMkLst>
            <pc:docMk/>
            <pc:sldMk cId="2244631796" sldId="308"/>
            <ac:spMk id="9" creationId="{189BAD6C-6937-A387-CDB6-714CE95D4E70}"/>
          </ac:spMkLst>
        </pc:spChg>
        <pc:spChg chg="add mod">
          <ac:chgData name="Juan David Martinez Vargas" userId="c632008b-f998-4b6d-b45a-5c056b487435" providerId="ADAL" clId="{C973C752-3667-4DC6-A684-A98425C2F1FD}" dt="2023-07-21T16:06:14.333" v="1121" actId="1076"/>
          <ac:spMkLst>
            <pc:docMk/>
            <pc:sldMk cId="2244631796" sldId="308"/>
            <ac:spMk id="10" creationId="{80DA013A-9E9B-413F-2A03-B34B8F1B0D95}"/>
          </ac:spMkLst>
        </pc:spChg>
        <pc:spChg chg="add mod">
          <ac:chgData name="Juan David Martinez Vargas" userId="c632008b-f998-4b6d-b45a-5c056b487435" providerId="ADAL" clId="{C973C752-3667-4DC6-A684-A98425C2F1FD}" dt="2023-07-21T16:06:14.333" v="1121" actId="1076"/>
          <ac:spMkLst>
            <pc:docMk/>
            <pc:sldMk cId="2244631796" sldId="308"/>
            <ac:spMk id="11" creationId="{EB388388-489B-810F-CED3-9421C01E2574}"/>
          </ac:spMkLst>
        </pc:spChg>
        <pc:spChg chg="add mod">
          <ac:chgData name="Juan David Martinez Vargas" userId="c632008b-f998-4b6d-b45a-5c056b487435" providerId="ADAL" clId="{C973C752-3667-4DC6-A684-A98425C2F1FD}" dt="2023-07-21T16:06:14.333" v="1121" actId="1076"/>
          <ac:spMkLst>
            <pc:docMk/>
            <pc:sldMk cId="2244631796" sldId="308"/>
            <ac:spMk id="12" creationId="{B5392B47-4379-7E91-486C-DDFEC61591E5}"/>
          </ac:spMkLst>
        </pc:spChg>
        <pc:spChg chg="add mod">
          <ac:chgData name="Juan David Martinez Vargas" userId="c632008b-f998-4b6d-b45a-5c056b487435" providerId="ADAL" clId="{C973C752-3667-4DC6-A684-A98425C2F1FD}" dt="2023-07-21T16:06:14.333" v="1121" actId="1076"/>
          <ac:spMkLst>
            <pc:docMk/>
            <pc:sldMk cId="2244631796" sldId="308"/>
            <ac:spMk id="13" creationId="{BC906637-7944-71B8-028C-D943D13A2EF9}"/>
          </ac:spMkLst>
        </pc:spChg>
        <pc:spChg chg="add mod">
          <ac:chgData name="Juan David Martinez Vargas" userId="c632008b-f998-4b6d-b45a-5c056b487435" providerId="ADAL" clId="{C973C752-3667-4DC6-A684-A98425C2F1FD}" dt="2023-07-21T16:06:14.333" v="1121" actId="1076"/>
          <ac:spMkLst>
            <pc:docMk/>
            <pc:sldMk cId="2244631796" sldId="308"/>
            <ac:spMk id="14" creationId="{31EB62E8-F332-79A7-2837-F87AA1EF8BCC}"/>
          </ac:spMkLst>
        </pc:spChg>
        <pc:spChg chg="add mod">
          <ac:chgData name="Juan David Martinez Vargas" userId="c632008b-f998-4b6d-b45a-5c056b487435" providerId="ADAL" clId="{C973C752-3667-4DC6-A684-A98425C2F1FD}" dt="2023-07-21T16:06:14.333" v="1121" actId="1076"/>
          <ac:spMkLst>
            <pc:docMk/>
            <pc:sldMk cId="2244631796" sldId="308"/>
            <ac:spMk id="15" creationId="{18B845EA-6D77-1C4C-2ACF-283194AF739B}"/>
          </ac:spMkLst>
        </pc:spChg>
        <pc:spChg chg="add mod">
          <ac:chgData name="Juan David Martinez Vargas" userId="c632008b-f998-4b6d-b45a-5c056b487435" providerId="ADAL" clId="{C973C752-3667-4DC6-A684-A98425C2F1FD}" dt="2023-07-21T16:06:14.333" v="1121" actId="1076"/>
          <ac:spMkLst>
            <pc:docMk/>
            <pc:sldMk cId="2244631796" sldId="308"/>
            <ac:spMk id="16" creationId="{F7E0C103-DFD4-425F-2DD8-392C28907229}"/>
          </ac:spMkLst>
        </pc:spChg>
        <pc:spChg chg="mod">
          <ac:chgData name="Juan David Martinez Vargas" userId="c632008b-f998-4b6d-b45a-5c056b487435" providerId="ADAL" clId="{C973C752-3667-4DC6-A684-A98425C2F1FD}" dt="2023-07-21T16:05:59.377" v="1117" actId="1076"/>
          <ac:spMkLst>
            <pc:docMk/>
            <pc:sldMk cId="2244631796" sldId="308"/>
            <ac:spMk id="17" creationId="{DEECA403-5EDD-4539-88AA-4D2074687428}"/>
          </ac:spMkLst>
        </pc:spChg>
        <pc:spChg chg="add mod">
          <ac:chgData name="Juan David Martinez Vargas" userId="c632008b-f998-4b6d-b45a-5c056b487435" providerId="ADAL" clId="{C973C752-3667-4DC6-A684-A98425C2F1FD}" dt="2023-07-21T16:07:20.697" v="1146" actId="1076"/>
          <ac:spMkLst>
            <pc:docMk/>
            <pc:sldMk cId="2244631796" sldId="308"/>
            <ac:spMk id="19" creationId="{B2433F1C-B24C-4989-8028-AB5603F6A8C2}"/>
          </ac:spMkLst>
        </pc:spChg>
        <pc:spChg chg="mod">
          <ac:chgData name="Juan David Martinez Vargas" userId="c632008b-f998-4b6d-b45a-5c056b487435" providerId="ADAL" clId="{C973C752-3667-4DC6-A684-A98425C2F1FD}" dt="2023-07-21T16:06:02.118" v="1119" actId="1076"/>
          <ac:spMkLst>
            <pc:docMk/>
            <pc:sldMk cId="2244631796" sldId="308"/>
            <ac:spMk id="73" creationId="{00000000-0000-0000-0000-000000000000}"/>
          </ac:spMkLst>
        </pc:spChg>
        <pc:spChg chg="mod">
          <ac:chgData name="Juan David Martinez Vargas" userId="c632008b-f998-4b6d-b45a-5c056b487435" providerId="ADAL" clId="{C973C752-3667-4DC6-A684-A98425C2F1FD}" dt="2023-07-21T16:06:14.333" v="1121" actId="1076"/>
          <ac:spMkLst>
            <pc:docMk/>
            <pc:sldMk cId="2244631796" sldId="308"/>
            <ac:spMk id="76" creationId="{00000000-0000-0000-0000-000000000000}"/>
          </ac:spMkLst>
        </pc:spChg>
        <pc:grpChg chg="del">
          <ac:chgData name="Juan David Martinez Vargas" userId="c632008b-f998-4b6d-b45a-5c056b487435" providerId="ADAL" clId="{C973C752-3667-4DC6-A684-A98425C2F1FD}" dt="2023-07-21T16:05:52.824" v="1113" actId="478"/>
          <ac:grpSpMkLst>
            <pc:docMk/>
            <pc:sldMk cId="2244631796" sldId="308"/>
            <ac:grpSpMk id="77" creationId="{00000000-0000-0000-0000-000000000000}"/>
          </ac:grpSpMkLst>
        </pc:grpChg>
      </pc:sldChg>
      <pc:sldChg chg="addSp delSp modSp new del mod">
        <pc:chgData name="Juan David Martinez Vargas" userId="c632008b-f998-4b6d-b45a-5c056b487435" providerId="ADAL" clId="{C973C752-3667-4DC6-A684-A98425C2F1FD}" dt="2023-07-21T16:11:50.449" v="1225" actId="47"/>
        <pc:sldMkLst>
          <pc:docMk/>
          <pc:sldMk cId="2370811512" sldId="309"/>
        </pc:sldMkLst>
        <pc:spChg chg="add mod">
          <ac:chgData name="Juan David Martinez Vargas" userId="c632008b-f998-4b6d-b45a-5c056b487435" providerId="ADAL" clId="{C973C752-3667-4DC6-A684-A98425C2F1FD}" dt="2023-07-21T16:08:23.220" v="1202" actId="20577"/>
          <ac:spMkLst>
            <pc:docMk/>
            <pc:sldMk cId="2370811512" sldId="309"/>
            <ac:spMk id="2" creationId="{82758F5C-5A8F-7E0A-6383-9D8B180A4FF1}"/>
          </ac:spMkLst>
        </pc:spChg>
        <pc:spChg chg="add del mod">
          <ac:chgData name="Juan David Martinez Vargas" userId="c632008b-f998-4b6d-b45a-5c056b487435" providerId="ADAL" clId="{C973C752-3667-4DC6-A684-A98425C2F1FD}" dt="2023-07-21T16:08:31.544" v="1206"/>
          <ac:spMkLst>
            <pc:docMk/>
            <pc:sldMk cId="2370811512" sldId="309"/>
            <ac:spMk id="3" creationId="{93E04C05-BD85-D528-CEB8-545D6D3F82AF}"/>
          </ac:spMkLst>
        </pc:spChg>
        <pc:spChg chg="mod">
          <ac:chgData name="Juan David Martinez Vargas" userId="c632008b-f998-4b6d-b45a-5c056b487435" providerId="ADAL" clId="{C973C752-3667-4DC6-A684-A98425C2F1FD}" dt="2023-07-21T16:08:41.704" v="1207"/>
          <ac:spMkLst>
            <pc:docMk/>
            <pc:sldMk cId="2370811512" sldId="309"/>
            <ac:spMk id="6" creationId="{EAC308D1-F8A0-C7C4-C016-29BE11198547}"/>
          </ac:spMkLst>
        </pc:spChg>
        <pc:spChg chg="mod">
          <ac:chgData name="Juan David Martinez Vargas" userId="c632008b-f998-4b6d-b45a-5c056b487435" providerId="ADAL" clId="{C973C752-3667-4DC6-A684-A98425C2F1FD}" dt="2023-07-21T16:08:41.704" v="1207"/>
          <ac:spMkLst>
            <pc:docMk/>
            <pc:sldMk cId="2370811512" sldId="309"/>
            <ac:spMk id="7" creationId="{F5B43C12-9AD4-8C3F-216A-152A058F4D22}"/>
          </ac:spMkLst>
        </pc:spChg>
        <pc:spChg chg="mod">
          <ac:chgData name="Juan David Martinez Vargas" userId="c632008b-f998-4b6d-b45a-5c056b487435" providerId="ADAL" clId="{C973C752-3667-4DC6-A684-A98425C2F1FD}" dt="2023-07-21T16:08:41.704" v="1207"/>
          <ac:spMkLst>
            <pc:docMk/>
            <pc:sldMk cId="2370811512" sldId="309"/>
            <ac:spMk id="8" creationId="{DFD876D5-00F4-26F0-06A0-7DC6143E87BC}"/>
          </ac:spMkLst>
        </pc:spChg>
        <pc:spChg chg="mod">
          <ac:chgData name="Juan David Martinez Vargas" userId="c632008b-f998-4b6d-b45a-5c056b487435" providerId="ADAL" clId="{C973C752-3667-4DC6-A684-A98425C2F1FD}" dt="2023-07-21T16:08:41.704" v="1207"/>
          <ac:spMkLst>
            <pc:docMk/>
            <pc:sldMk cId="2370811512" sldId="309"/>
            <ac:spMk id="9" creationId="{F9DAA44E-9162-9622-5E8C-F4AFB6E07799}"/>
          </ac:spMkLst>
        </pc:spChg>
        <pc:spChg chg="mod">
          <ac:chgData name="Juan David Martinez Vargas" userId="c632008b-f998-4b6d-b45a-5c056b487435" providerId="ADAL" clId="{C973C752-3667-4DC6-A684-A98425C2F1FD}" dt="2023-07-21T16:08:41.704" v="1207"/>
          <ac:spMkLst>
            <pc:docMk/>
            <pc:sldMk cId="2370811512" sldId="309"/>
            <ac:spMk id="12" creationId="{65416BCA-D139-790C-173A-26E35D9C10DC}"/>
          </ac:spMkLst>
        </pc:spChg>
        <pc:spChg chg="mod">
          <ac:chgData name="Juan David Martinez Vargas" userId="c632008b-f998-4b6d-b45a-5c056b487435" providerId="ADAL" clId="{C973C752-3667-4DC6-A684-A98425C2F1FD}" dt="2023-07-21T16:08:41.704" v="1207"/>
          <ac:spMkLst>
            <pc:docMk/>
            <pc:sldMk cId="2370811512" sldId="309"/>
            <ac:spMk id="13" creationId="{471C9337-4233-4F82-F802-9BFCDD051AEA}"/>
          </ac:spMkLst>
        </pc:spChg>
        <pc:spChg chg="mod">
          <ac:chgData name="Juan David Martinez Vargas" userId="c632008b-f998-4b6d-b45a-5c056b487435" providerId="ADAL" clId="{C973C752-3667-4DC6-A684-A98425C2F1FD}" dt="2023-07-21T16:08:41.704" v="1207"/>
          <ac:spMkLst>
            <pc:docMk/>
            <pc:sldMk cId="2370811512" sldId="309"/>
            <ac:spMk id="14" creationId="{D28FF54A-F20E-2D4E-8ABF-1728B9B02CDB}"/>
          </ac:spMkLst>
        </pc:spChg>
        <pc:spChg chg="mod">
          <ac:chgData name="Juan David Martinez Vargas" userId="c632008b-f998-4b6d-b45a-5c056b487435" providerId="ADAL" clId="{C973C752-3667-4DC6-A684-A98425C2F1FD}" dt="2023-07-21T16:08:41.704" v="1207"/>
          <ac:spMkLst>
            <pc:docMk/>
            <pc:sldMk cId="2370811512" sldId="309"/>
            <ac:spMk id="15" creationId="{A1E9C62C-22CC-B3E6-D08B-76C1A1BC97D6}"/>
          </ac:spMkLst>
        </pc:spChg>
        <pc:spChg chg="mod">
          <ac:chgData name="Juan David Martinez Vargas" userId="c632008b-f998-4b6d-b45a-5c056b487435" providerId="ADAL" clId="{C973C752-3667-4DC6-A684-A98425C2F1FD}" dt="2023-07-21T16:08:41.704" v="1207"/>
          <ac:spMkLst>
            <pc:docMk/>
            <pc:sldMk cId="2370811512" sldId="309"/>
            <ac:spMk id="16" creationId="{8B8E159F-703D-C45D-35DD-BAD044EB66F8}"/>
          </ac:spMkLst>
        </pc:spChg>
        <pc:spChg chg="mod">
          <ac:chgData name="Juan David Martinez Vargas" userId="c632008b-f998-4b6d-b45a-5c056b487435" providerId="ADAL" clId="{C973C752-3667-4DC6-A684-A98425C2F1FD}" dt="2023-07-21T16:08:41.704" v="1207"/>
          <ac:spMkLst>
            <pc:docMk/>
            <pc:sldMk cId="2370811512" sldId="309"/>
            <ac:spMk id="17" creationId="{BB872E44-01DA-CB02-7925-34134C39BFFD}"/>
          </ac:spMkLst>
        </pc:spChg>
        <pc:spChg chg="mod">
          <ac:chgData name="Juan David Martinez Vargas" userId="c632008b-f998-4b6d-b45a-5c056b487435" providerId="ADAL" clId="{C973C752-3667-4DC6-A684-A98425C2F1FD}" dt="2023-07-21T16:08:41.704" v="1207"/>
          <ac:spMkLst>
            <pc:docMk/>
            <pc:sldMk cId="2370811512" sldId="309"/>
            <ac:spMk id="18" creationId="{38D623D4-E0B5-72F7-3118-082E5D3BC156}"/>
          </ac:spMkLst>
        </pc:spChg>
        <pc:spChg chg="mod">
          <ac:chgData name="Juan David Martinez Vargas" userId="c632008b-f998-4b6d-b45a-5c056b487435" providerId="ADAL" clId="{C973C752-3667-4DC6-A684-A98425C2F1FD}" dt="2023-07-21T16:08:41.704" v="1207"/>
          <ac:spMkLst>
            <pc:docMk/>
            <pc:sldMk cId="2370811512" sldId="309"/>
            <ac:spMk id="19" creationId="{1B206528-B001-0DF2-1439-8E509551CE07}"/>
          </ac:spMkLst>
        </pc:spChg>
        <pc:spChg chg="mod">
          <ac:chgData name="Juan David Martinez Vargas" userId="c632008b-f998-4b6d-b45a-5c056b487435" providerId="ADAL" clId="{C973C752-3667-4DC6-A684-A98425C2F1FD}" dt="2023-07-21T16:08:41.704" v="1207"/>
          <ac:spMkLst>
            <pc:docMk/>
            <pc:sldMk cId="2370811512" sldId="309"/>
            <ac:spMk id="20" creationId="{082F923B-4DC6-1B87-A3ED-3DEFF6676882}"/>
          </ac:spMkLst>
        </pc:spChg>
        <pc:spChg chg="mod">
          <ac:chgData name="Juan David Martinez Vargas" userId="c632008b-f998-4b6d-b45a-5c056b487435" providerId="ADAL" clId="{C973C752-3667-4DC6-A684-A98425C2F1FD}" dt="2023-07-21T16:08:41.704" v="1207"/>
          <ac:spMkLst>
            <pc:docMk/>
            <pc:sldMk cId="2370811512" sldId="309"/>
            <ac:spMk id="21" creationId="{4866430D-18E1-A4B7-6F97-28FF5E3585C6}"/>
          </ac:spMkLst>
        </pc:spChg>
        <pc:spChg chg="mod">
          <ac:chgData name="Juan David Martinez Vargas" userId="c632008b-f998-4b6d-b45a-5c056b487435" providerId="ADAL" clId="{C973C752-3667-4DC6-A684-A98425C2F1FD}" dt="2023-07-21T16:08:41.704" v="1207"/>
          <ac:spMkLst>
            <pc:docMk/>
            <pc:sldMk cId="2370811512" sldId="309"/>
            <ac:spMk id="22" creationId="{FBD4B45A-6C4E-BDF6-28FA-3B968DB12AE6}"/>
          </ac:spMkLst>
        </pc:spChg>
        <pc:spChg chg="mod">
          <ac:chgData name="Juan David Martinez Vargas" userId="c632008b-f998-4b6d-b45a-5c056b487435" providerId="ADAL" clId="{C973C752-3667-4DC6-A684-A98425C2F1FD}" dt="2023-07-21T16:08:41.704" v="1207"/>
          <ac:spMkLst>
            <pc:docMk/>
            <pc:sldMk cId="2370811512" sldId="309"/>
            <ac:spMk id="23" creationId="{FD787599-428C-5651-7FDE-F334DEBEB171}"/>
          </ac:spMkLst>
        </pc:spChg>
        <pc:spChg chg="mod">
          <ac:chgData name="Juan David Martinez Vargas" userId="c632008b-f998-4b6d-b45a-5c056b487435" providerId="ADAL" clId="{C973C752-3667-4DC6-A684-A98425C2F1FD}" dt="2023-07-21T16:08:41.704" v="1207"/>
          <ac:spMkLst>
            <pc:docMk/>
            <pc:sldMk cId="2370811512" sldId="309"/>
            <ac:spMk id="25" creationId="{A21B311E-0980-6D7B-19A5-CD21887C33DF}"/>
          </ac:spMkLst>
        </pc:spChg>
        <pc:spChg chg="mod">
          <ac:chgData name="Juan David Martinez Vargas" userId="c632008b-f998-4b6d-b45a-5c056b487435" providerId="ADAL" clId="{C973C752-3667-4DC6-A684-A98425C2F1FD}" dt="2023-07-21T16:08:41.704" v="1207"/>
          <ac:spMkLst>
            <pc:docMk/>
            <pc:sldMk cId="2370811512" sldId="309"/>
            <ac:spMk id="26" creationId="{C8D80683-460B-58F5-9114-623CC8CD643F}"/>
          </ac:spMkLst>
        </pc:spChg>
        <pc:spChg chg="mod">
          <ac:chgData name="Juan David Martinez Vargas" userId="c632008b-f998-4b6d-b45a-5c056b487435" providerId="ADAL" clId="{C973C752-3667-4DC6-A684-A98425C2F1FD}" dt="2023-07-21T16:08:41.704" v="1207"/>
          <ac:spMkLst>
            <pc:docMk/>
            <pc:sldMk cId="2370811512" sldId="309"/>
            <ac:spMk id="27" creationId="{1F0EDFC7-BF8E-D215-E2D2-B8D28EFBEC63}"/>
          </ac:spMkLst>
        </pc:spChg>
        <pc:spChg chg="mod">
          <ac:chgData name="Juan David Martinez Vargas" userId="c632008b-f998-4b6d-b45a-5c056b487435" providerId="ADAL" clId="{C973C752-3667-4DC6-A684-A98425C2F1FD}" dt="2023-07-21T16:08:41.704" v="1207"/>
          <ac:spMkLst>
            <pc:docMk/>
            <pc:sldMk cId="2370811512" sldId="309"/>
            <ac:spMk id="28" creationId="{4CADB77D-7253-7E7F-F404-184543E52A3C}"/>
          </ac:spMkLst>
        </pc:spChg>
        <pc:grpChg chg="add del mod">
          <ac:chgData name="Juan David Martinez Vargas" userId="c632008b-f998-4b6d-b45a-5c056b487435" providerId="ADAL" clId="{C973C752-3667-4DC6-A684-A98425C2F1FD}" dt="2023-07-21T16:08:50.820" v="1212"/>
          <ac:grpSpMkLst>
            <pc:docMk/>
            <pc:sldMk cId="2370811512" sldId="309"/>
            <ac:grpSpMk id="4" creationId="{C9095AC5-5B43-9131-DD47-9387FF9C7AA0}"/>
          </ac:grpSpMkLst>
        </pc:grpChg>
        <pc:grpChg chg="mod">
          <ac:chgData name="Juan David Martinez Vargas" userId="c632008b-f998-4b6d-b45a-5c056b487435" providerId="ADAL" clId="{C973C752-3667-4DC6-A684-A98425C2F1FD}" dt="2023-07-21T16:08:41.704" v="1207"/>
          <ac:grpSpMkLst>
            <pc:docMk/>
            <pc:sldMk cId="2370811512" sldId="309"/>
            <ac:grpSpMk id="5" creationId="{C10C7B25-21D2-9309-E0D2-4F8BC89DF73F}"/>
          </ac:grpSpMkLst>
        </pc:grpChg>
        <pc:grpChg chg="mod">
          <ac:chgData name="Juan David Martinez Vargas" userId="c632008b-f998-4b6d-b45a-5c056b487435" providerId="ADAL" clId="{C973C752-3667-4DC6-A684-A98425C2F1FD}" dt="2023-07-21T16:08:41.704" v="1207"/>
          <ac:grpSpMkLst>
            <pc:docMk/>
            <pc:sldMk cId="2370811512" sldId="309"/>
            <ac:grpSpMk id="10" creationId="{0E3E3FD4-056E-92B5-52F8-2D93E359E800}"/>
          </ac:grpSpMkLst>
        </pc:grpChg>
        <pc:grpChg chg="mod">
          <ac:chgData name="Juan David Martinez Vargas" userId="c632008b-f998-4b6d-b45a-5c056b487435" providerId="ADAL" clId="{C973C752-3667-4DC6-A684-A98425C2F1FD}" dt="2023-07-21T16:08:41.704" v="1207"/>
          <ac:grpSpMkLst>
            <pc:docMk/>
            <pc:sldMk cId="2370811512" sldId="309"/>
            <ac:grpSpMk id="11" creationId="{AAB9C598-958A-59EC-5F91-CD4B47C10DC4}"/>
          </ac:grpSpMkLst>
        </pc:grpChg>
        <pc:grpChg chg="mod">
          <ac:chgData name="Juan David Martinez Vargas" userId="c632008b-f998-4b6d-b45a-5c056b487435" providerId="ADAL" clId="{C973C752-3667-4DC6-A684-A98425C2F1FD}" dt="2023-07-21T16:08:41.704" v="1207"/>
          <ac:grpSpMkLst>
            <pc:docMk/>
            <pc:sldMk cId="2370811512" sldId="309"/>
            <ac:grpSpMk id="24" creationId="{CDA1BCA1-520B-20E8-DB05-E539FBBD52A2}"/>
          </ac:grpSpMkLst>
        </pc:grpChg>
        <pc:picChg chg="add del">
          <ac:chgData name="Juan David Martinez Vargas" userId="c632008b-f998-4b6d-b45a-5c056b487435" providerId="ADAL" clId="{C973C752-3667-4DC6-A684-A98425C2F1FD}" dt="2023-07-21T16:09:18.939" v="1214" actId="21"/>
          <ac:picMkLst>
            <pc:docMk/>
            <pc:sldMk cId="2370811512" sldId="309"/>
            <ac:picMk id="30" creationId="{F4550BC0-CFAB-7C92-7658-10A87053455A}"/>
          </ac:picMkLst>
        </pc:picChg>
        <pc:picChg chg="add mod">
          <ac:chgData name="Juan David Martinez Vargas" userId="c632008b-f998-4b6d-b45a-5c056b487435" providerId="ADAL" clId="{C973C752-3667-4DC6-A684-A98425C2F1FD}" dt="2023-07-21T16:11:18.958" v="1222" actId="1076"/>
          <ac:picMkLst>
            <pc:docMk/>
            <pc:sldMk cId="2370811512" sldId="309"/>
            <ac:picMk id="32" creationId="{EF0DD891-8E19-0225-5B10-CAEF3ECAEF7F}"/>
          </ac:picMkLst>
        </pc:picChg>
      </pc:sldChg>
      <pc:sldMasterChg chg="modSldLayout">
        <pc:chgData name="Juan David Martinez Vargas" userId="c632008b-f998-4b6d-b45a-5c056b487435" providerId="ADAL" clId="{C973C752-3667-4DC6-A684-A98425C2F1FD}" dt="2023-07-21T15:03:30.029" v="15" actId="20577"/>
        <pc:sldMasterMkLst>
          <pc:docMk/>
          <pc:sldMasterMk cId="1497199371" sldId="2147483658"/>
        </pc:sldMasterMkLst>
        <pc:sldLayoutChg chg="modSp mod">
          <pc:chgData name="Juan David Martinez Vargas" userId="c632008b-f998-4b6d-b45a-5c056b487435" providerId="ADAL" clId="{C973C752-3667-4DC6-A684-A98425C2F1FD}" dt="2023-07-21T15:03:30.029" v="15" actId="20577"/>
          <pc:sldLayoutMkLst>
            <pc:docMk/>
            <pc:sldMasterMk cId="1497199371" sldId="2147483658"/>
            <pc:sldLayoutMk cId="3929185525" sldId="2147483659"/>
          </pc:sldLayoutMkLst>
          <pc:spChg chg="mod">
            <ac:chgData name="Juan David Martinez Vargas" userId="c632008b-f998-4b6d-b45a-5c056b487435" providerId="ADAL" clId="{C973C752-3667-4DC6-A684-A98425C2F1FD}" dt="2023-07-21T15:03:30.029" v="15" actId="20577"/>
            <ac:spMkLst>
              <pc:docMk/>
              <pc:sldMasterMk cId="1497199371" sldId="2147483658"/>
              <pc:sldLayoutMk cId="3929185525" sldId="2147483659"/>
              <ac:spMk id="14" creationId="{D1A6FAEB-0D11-4D7D-9754-629D1A672D97}"/>
            </ac:spMkLst>
          </pc:spChg>
        </pc:sldLayoutChg>
      </pc:sldMasterChg>
    </pc:docChg>
  </pc:docChgLst>
</pc:chgInfo>
</file>

<file path=ppt/media/image1.png>
</file>

<file path=ppt/media/image10.svg>
</file>

<file path=ppt/media/image11.png>
</file>

<file path=ppt/media/image12.png>
</file>

<file path=ppt/media/image13.png>
</file>

<file path=ppt/media/image14.png>
</file>

<file path=ppt/media/image15.png>
</file>

<file path=ppt/media/image2.svg>
</file>

<file path=ppt/media/image3.png>
</file>

<file path=ppt/media/image4.svg>
</file>

<file path=ppt/media/image5.png>
</file>

<file path=ppt/media/image6.sv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endParaRPr lang="es-CO" dirty="0"/>
          </a:p>
        </p:txBody>
      </p:sp>
    </p:spTree>
    <p:extLst>
      <p:ext uri="{BB962C8B-B14F-4D97-AF65-F5344CB8AC3E}">
        <p14:creationId xmlns:p14="http://schemas.microsoft.com/office/powerpoint/2010/main" val="88492964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jp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ortada">
    <p:spTree>
      <p:nvGrpSpPr>
        <p:cNvPr id="1" name=""/>
        <p:cNvGrpSpPr/>
        <p:nvPr/>
      </p:nvGrpSpPr>
      <p:grpSpPr>
        <a:xfrm>
          <a:off x="0" y="0"/>
          <a:ext cx="0" cy="0"/>
          <a:chOff x="0" y="0"/>
          <a:chExt cx="0" cy="0"/>
        </a:xfrm>
      </p:grpSpPr>
      <p:sp>
        <p:nvSpPr>
          <p:cNvPr id="2" name="Rectángulo 1"/>
          <p:cNvSpPr/>
          <p:nvPr/>
        </p:nvSpPr>
        <p:spPr>
          <a:xfrm>
            <a:off x="0" y="-55477"/>
            <a:ext cx="9143999" cy="5198977"/>
          </a:xfrm>
          <a:prstGeom prst="rect">
            <a:avLst/>
          </a:prstGeom>
          <a:solidFill>
            <a:srgbClr val="0F2D3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050"/>
          </a:p>
        </p:txBody>
      </p:sp>
      <p:grpSp>
        <p:nvGrpSpPr>
          <p:cNvPr id="10" name="Grupo 9">
            <a:extLst>
              <a:ext uri="{FF2B5EF4-FFF2-40B4-BE49-F238E27FC236}">
                <a16:creationId xmlns:a16="http://schemas.microsoft.com/office/drawing/2014/main" id="{A8DE1008-9435-4582-AE18-9973DCBA2FB5}"/>
              </a:ext>
            </a:extLst>
          </p:cNvPr>
          <p:cNvGrpSpPr/>
          <p:nvPr/>
        </p:nvGrpSpPr>
        <p:grpSpPr>
          <a:xfrm>
            <a:off x="0" y="-374331"/>
            <a:ext cx="9147894" cy="5143500"/>
            <a:chOff x="-5192" y="0"/>
            <a:chExt cx="12197192" cy="6858000"/>
          </a:xfrm>
        </p:grpSpPr>
        <p:pic>
          <p:nvPicPr>
            <p:cNvPr id="11" name="Gráfico 10">
              <a:extLst>
                <a:ext uri="{FF2B5EF4-FFF2-40B4-BE49-F238E27FC236}">
                  <a16:creationId xmlns:a16="http://schemas.microsoft.com/office/drawing/2014/main" id="{3345BC10-B95C-4E5B-8CB5-0D9F33E7E63C}"/>
                </a:ext>
              </a:extLst>
            </p:cNvPr>
            <p:cNvPicPr>
              <a:picLocks noChangeAspect="1"/>
            </p:cNvPicPr>
            <p:nvPr/>
          </p:nvPicPr>
          <p:blipFill>
            <a:blip r:embed="rId2">
              <a:alphaModFix amt="3000"/>
              <a:extLst>
                <a:ext uri="{96DAC541-7B7A-43D3-8B79-37D633B846F1}">
                  <asvg:svgBlip xmlns:asvg="http://schemas.microsoft.com/office/drawing/2016/SVG/main" r:embed="rId3"/>
                </a:ext>
              </a:extLst>
            </a:blip>
            <a:stretch>
              <a:fillRect/>
            </a:stretch>
          </p:blipFill>
          <p:spPr>
            <a:xfrm rot="10800000">
              <a:off x="4543109" y="0"/>
              <a:ext cx="7648891" cy="6858000"/>
            </a:xfrm>
            <a:prstGeom prst="rect">
              <a:avLst/>
            </a:prstGeom>
          </p:spPr>
        </p:pic>
        <p:pic>
          <p:nvPicPr>
            <p:cNvPr id="12" name="Gráfico 11">
              <a:extLst>
                <a:ext uri="{FF2B5EF4-FFF2-40B4-BE49-F238E27FC236}">
                  <a16:creationId xmlns:a16="http://schemas.microsoft.com/office/drawing/2014/main" id="{01917929-CAC9-4C23-BB91-8827BDA2CAEB}"/>
                </a:ext>
              </a:extLst>
            </p:cNvPr>
            <p:cNvPicPr>
              <a:picLocks noChangeAspect="1"/>
            </p:cNvPicPr>
            <p:nvPr/>
          </p:nvPicPr>
          <p:blipFill>
            <a:blip r:embed="rId2">
              <a:alphaModFix amt="3000"/>
              <a:extLst>
                <a:ext uri="{96DAC541-7B7A-43D3-8B79-37D633B846F1}">
                  <asvg:svgBlip xmlns:asvg="http://schemas.microsoft.com/office/drawing/2016/SVG/main" r:embed="rId3"/>
                </a:ext>
              </a:extLst>
            </a:blip>
            <a:stretch>
              <a:fillRect/>
            </a:stretch>
          </p:blipFill>
          <p:spPr>
            <a:xfrm>
              <a:off x="-5192" y="0"/>
              <a:ext cx="7648891" cy="6858000"/>
            </a:xfrm>
            <a:prstGeom prst="rect">
              <a:avLst/>
            </a:prstGeom>
          </p:spPr>
        </p:pic>
      </p:grpSp>
      <p:sp>
        <p:nvSpPr>
          <p:cNvPr id="13" name="CuadroTexto 12">
            <a:extLst>
              <a:ext uri="{FF2B5EF4-FFF2-40B4-BE49-F238E27FC236}">
                <a16:creationId xmlns:a16="http://schemas.microsoft.com/office/drawing/2014/main" id="{6C8AC4E2-448D-4FEE-91DD-C1DA16461242}"/>
              </a:ext>
            </a:extLst>
          </p:cNvPr>
          <p:cNvSpPr txBox="1"/>
          <p:nvPr/>
        </p:nvSpPr>
        <p:spPr>
          <a:xfrm>
            <a:off x="264319" y="4914899"/>
            <a:ext cx="1900238" cy="196208"/>
          </a:xfrm>
          <a:prstGeom prst="rect">
            <a:avLst/>
          </a:prstGeom>
          <a:noFill/>
        </p:spPr>
        <p:txBody>
          <a:bodyPr wrap="square" rtlCol="0">
            <a:spAutoFit/>
          </a:bodyPr>
          <a:lstStyle/>
          <a:p>
            <a:r>
              <a:rPr lang="es-CO" sz="675" dirty="0">
                <a:solidFill>
                  <a:schemeClr val="bg1"/>
                </a:solidFill>
              </a:rPr>
              <a:t>Vigilada </a:t>
            </a:r>
            <a:r>
              <a:rPr lang="es-CO" sz="675" dirty="0" err="1">
                <a:solidFill>
                  <a:schemeClr val="bg1"/>
                </a:solidFill>
              </a:rPr>
              <a:t>Mineducación</a:t>
            </a:r>
            <a:endParaRPr lang="es-CO" sz="675" dirty="0">
              <a:solidFill>
                <a:schemeClr val="bg1"/>
              </a:solidFill>
            </a:endParaRPr>
          </a:p>
        </p:txBody>
      </p:sp>
      <p:sp>
        <p:nvSpPr>
          <p:cNvPr id="14" name="CuadroTexto 13">
            <a:extLst>
              <a:ext uri="{FF2B5EF4-FFF2-40B4-BE49-F238E27FC236}">
                <a16:creationId xmlns:a16="http://schemas.microsoft.com/office/drawing/2014/main" id="{D1A6FAEB-0D11-4D7D-9754-629D1A672D97}"/>
              </a:ext>
            </a:extLst>
          </p:cNvPr>
          <p:cNvSpPr txBox="1"/>
          <p:nvPr/>
        </p:nvSpPr>
        <p:spPr>
          <a:xfrm>
            <a:off x="871870" y="1838897"/>
            <a:ext cx="8133072" cy="646331"/>
          </a:xfrm>
          <a:prstGeom prst="rect">
            <a:avLst/>
          </a:prstGeom>
          <a:noFill/>
        </p:spPr>
        <p:txBody>
          <a:bodyPr wrap="square" rtlCol="0">
            <a:spAutoFit/>
          </a:bodyPr>
          <a:lstStyle/>
          <a:p>
            <a:pPr algn="r"/>
            <a:r>
              <a:rPr lang="es-CO" sz="3600" b="1" dirty="0">
                <a:solidFill>
                  <a:schemeClr val="bg1"/>
                </a:solidFill>
                <a:latin typeface="Arial" panose="020B0604020202020204" pitchFamily="34" charset="0"/>
                <a:ea typeface="Roboto" panose="02000000000000000000" pitchFamily="2" charset="0"/>
                <a:cs typeface="Arial" panose="020B0604020202020204" pitchFamily="34" charset="0"/>
              </a:rPr>
              <a:t>Aprendizaje automático</a:t>
            </a:r>
          </a:p>
        </p:txBody>
      </p:sp>
      <p:pic>
        <p:nvPicPr>
          <p:cNvPr id="20" name="Gráfico 5">
            <a:extLst>
              <a:ext uri="{FF2B5EF4-FFF2-40B4-BE49-F238E27FC236}">
                <a16:creationId xmlns:a16="http://schemas.microsoft.com/office/drawing/2014/main" id="{9F47A9DA-CE97-4EC8-9576-61A1ECAA590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365226" y="3041689"/>
            <a:ext cx="4581131" cy="68963"/>
          </a:xfrm>
          <a:prstGeom prst="rect">
            <a:avLst/>
          </a:prstGeom>
        </p:spPr>
      </p:pic>
      <p:pic>
        <p:nvPicPr>
          <p:cNvPr id="21" name="Gráfico 12">
            <a:extLst>
              <a:ext uri="{FF2B5EF4-FFF2-40B4-BE49-F238E27FC236}">
                <a16:creationId xmlns:a16="http://schemas.microsoft.com/office/drawing/2014/main" id="{D44A8620-4433-45C5-A0B4-543E32F58B9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054916" y="4702209"/>
            <a:ext cx="891441" cy="378665"/>
          </a:xfrm>
          <a:prstGeom prst="rect">
            <a:avLst/>
          </a:prstGeom>
        </p:spPr>
      </p:pic>
      <p:sp>
        <p:nvSpPr>
          <p:cNvPr id="22" name="CuadroTexto 21">
            <a:extLst>
              <a:ext uri="{FF2B5EF4-FFF2-40B4-BE49-F238E27FC236}">
                <a16:creationId xmlns:a16="http://schemas.microsoft.com/office/drawing/2014/main" id="{D1A6FAEB-0D11-4D7D-9754-629D1A672D97}"/>
              </a:ext>
            </a:extLst>
          </p:cNvPr>
          <p:cNvSpPr txBox="1"/>
          <p:nvPr/>
        </p:nvSpPr>
        <p:spPr>
          <a:xfrm>
            <a:off x="8054916" y="3344604"/>
            <a:ext cx="874772" cy="784830"/>
          </a:xfrm>
          <a:prstGeom prst="rect">
            <a:avLst/>
          </a:prstGeom>
          <a:noFill/>
        </p:spPr>
        <p:txBody>
          <a:bodyPr wrap="square" rtlCol="0">
            <a:spAutoFit/>
          </a:bodyPr>
          <a:lstStyle/>
          <a:p>
            <a:pPr algn="r"/>
            <a:r>
              <a:rPr lang="es-CO" sz="2250" b="1" dirty="0">
                <a:solidFill>
                  <a:schemeClr val="bg1"/>
                </a:solidFill>
                <a:latin typeface="Arial" panose="020B0604020202020204" pitchFamily="34" charset="0"/>
                <a:ea typeface="Roboto" panose="02000000000000000000" pitchFamily="2" charset="0"/>
                <a:cs typeface="Arial" panose="020B0604020202020204" pitchFamily="34" charset="0"/>
              </a:rPr>
              <a:t>2023</a:t>
            </a:r>
          </a:p>
          <a:p>
            <a:pPr algn="r"/>
            <a:endParaRPr lang="es-CO" sz="2250" b="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23" name="Google Shape;40;p33"/>
          <p:cNvSpPr txBox="1">
            <a:spLocks noGrp="1"/>
          </p:cNvSpPr>
          <p:nvPr>
            <p:ph type="title" hasCustomPrompt="1"/>
          </p:nvPr>
        </p:nvSpPr>
        <p:spPr>
          <a:xfrm>
            <a:off x="3071923" y="518260"/>
            <a:ext cx="5706870" cy="76417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chemeClr val="dk1"/>
              </a:buClr>
              <a:buSzPts val="4400"/>
              <a:buFont typeface="Calibri"/>
              <a:buNone/>
              <a:defRPr sz="6000" b="1" kern="1200" dirty="0">
                <a:ln w="15875" cap="flat">
                  <a:noFill/>
                  <a:prstDash val="solid"/>
                </a:ln>
                <a:solidFill>
                  <a:srgbClr val="02C9B6"/>
                </a:solidFill>
                <a:latin typeface="Arial" panose="020B0604020202020204" pitchFamily="34" charset="0"/>
                <a:ea typeface="Roboto" panose="02000000000000000000" pitchFamily="2" charset="0"/>
                <a:cs typeface="Arial" panose="020B0604020202020204" pitchFamily="34" charset="0"/>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s-CO" dirty="0"/>
              <a:t>Título</a:t>
            </a:r>
            <a:endParaRPr dirty="0"/>
          </a:p>
        </p:txBody>
      </p:sp>
    </p:spTree>
    <p:extLst>
      <p:ext uri="{BB962C8B-B14F-4D97-AF65-F5344CB8AC3E}">
        <p14:creationId xmlns:p14="http://schemas.microsoft.com/office/powerpoint/2010/main" val="3929185525"/>
      </p:ext>
    </p:extLst>
  </p:cSld>
  <p:clrMapOvr>
    <a:masterClrMapping/>
  </p:clrMapOvr>
  <p:hf hdr="0" ftr="0" dt="0"/>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body" type="tx" preserve="1">
  <p:cSld name="1_Title and body">
    <p:spTree>
      <p:nvGrpSpPr>
        <p:cNvPr id="1" name="Shape 21"/>
        <p:cNvGrpSpPr/>
        <p:nvPr/>
      </p:nvGrpSpPr>
      <p:grpSpPr>
        <a:xfrm>
          <a:off x="0" y="0"/>
          <a:ext cx="0" cy="0"/>
          <a:chOff x="0" y="0"/>
          <a:chExt cx="0" cy="0"/>
        </a:xfrm>
      </p:grpSpPr>
      <p:sp>
        <p:nvSpPr>
          <p:cNvPr id="22" name="Google Shape;22;p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r>
              <a:rPr lang="es-ES"/>
              <a:t>Haga clic para modificar el estilo de título del patrón</a:t>
            </a:r>
            <a:endParaRPr/>
          </a:p>
        </p:txBody>
      </p:sp>
      <p:sp>
        <p:nvSpPr>
          <p:cNvPr id="23" name="Google Shape;23;p1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pPr lvl="0"/>
            <a:r>
              <a:rPr lang="es-ES"/>
              <a:t>Haga clic para modificar los estilos de texto del patrón</a:t>
            </a:r>
          </a:p>
        </p:txBody>
      </p:sp>
      <p:sp>
        <p:nvSpPr>
          <p:cNvPr id="24" name="Google Shape;24;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CO" smtClean="0"/>
              <a:t>‹Nº›</a:t>
            </a:fld>
            <a:endParaRPr lang="es-CO"/>
          </a:p>
        </p:txBody>
      </p:sp>
    </p:spTree>
    <p:extLst>
      <p:ext uri="{BB962C8B-B14F-4D97-AF65-F5344CB8AC3E}">
        <p14:creationId xmlns:p14="http://schemas.microsoft.com/office/powerpoint/2010/main" val="3956657848"/>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type="twoColTx" preserve="1">
  <p:cSld name="Title and two columns">
    <p:spTree>
      <p:nvGrpSpPr>
        <p:cNvPr id="1" name="Shape 25"/>
        <p:cNvGrpSpPr/>
        <p:nvPr/>
      </p:nvGrpSpPr>
      <p:grpSpPr>
        <a:xfrm>
          <a:off x="0" y="0"/>
          <a:ext cx="0" cy="0"/>
          <a:chOff x="0" y="0"/>
          <a:chExt cx="0" cy="0"/>
        </a:xfrm>
      </p:grpSpPr>
      <p:sp>
        <p:nvSpPr>
          <p:cNvPr id="26" name="Google Shape;26;p1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r>
              <a:rPr lang="es-ES"/>
              <a:t>Haga clic para modificar el estilo de título del patrón</a:t>
            </a:r>
            <a:endParaRPr/>
          </a:p>
        </p:txBody>
      </p:sp>
      <p:sp>
        <p:nvSpPr>
          <p:cNvPr id="27" name="Google Shape;27;p11"/>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pPr lvl="0"/>
            <a:r>
              <a:rPr lang="es-ES"/>
              <a:t>Haga clic para modificar los estilos de texto del patrón</a:t>
            </a:r>
          </a:p>
        </p:txBody>
      </p:sp>
      <p:sp>
        <p:nvSpPr>
          <p:cNvPr id="28" name="Google Shape;28;p11"/>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pPr lvl="0"/>
            <a:r>
              <a:rPr lang="es-ES"/>
              <a:t>Haga clic para modificar los estilos de texto del patrón</a:t>
            </a:r>
          </a:p>
        </p:txBody>
      </p:sp>
      <p:sp>
        <p:nvSpPr>
          <p:cNvPr id="29" name="Google Shape;29;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CO" smtClean="0"/>
              <a:t>‹Nº›</a:t>
            </a:fld>
            <a:endParaRPr lang="es-CO"/>
          </a:p>
        </p:txBody>
      </p:sp>
    </p:spTree>
    <p:extLst>
      <p:ext uri="{BB962C8B-B14F-4D97-AF65-F5344CB8AC3E}">
        <p14:creationId xmlns:p14="http://schemas.microsoft.com/office/powerpoint/2010/main" val="2152296902"/>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type="titleOnly" preserve="1">
  <p:cSld name="Title only">
    <p:spTree>
      <p:nvGrpSpPr>
        <p:cNvPr id="1" name="Shape 30"/>
        <p:cNvGrpSpPr/>
        <p:nvPr/>
      </p:nvGrpSpPr>
      <p:grpSpPr>
        <a:xfrm>
          <a:off x="0" y="0"/>
          <a:ext cx="0" cy="0"/>
          <a:chOff x="0" y="0"/>
          <a:chExt cx="0" cy="0"/>
        </a:xfrm>
      </p:grpSpPr>
      <p:sp>
        <p:nvSpPr>
          <p:cNvPr id="31" name="Google Shape;31;p1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r>
              <a:rPr lang="es-ES"/>
              <a:t>Haga clic para modificar el estilo de título del patrón</a:t>
            </a:r>
            <a:endParaRPr/>
          </a:p>
        </p:txBody>
      </p:sp>
      <p:sp>
        <p:nvSpPr>
          <p:cNvPr id="32" name="Google Shape;32;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CO" smtClean="0"/>
              <a:t>‹Nº›</a:t>
            </a:fld>
            <a:endParaRPr lang="es-CO"/>
          </a:p>
        </p:txBody>
      </p:sp>
    </p:spTree>
    <p:extLst>
      <p:ext uri="{BB962C8B-B14F-4D97-AF65-F5344CB8AC3E}">
        <p14:creationId xmlns:p14="http://schemas.microsoft.com/office/powerpoint/2010/main" val="42549103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ne column text" preserve="1">
  <p:cSld name="One column text">
    <p:spTree>
      <p:nvGrpSpPr>
        <p:cNvPr id="1" name="Shape 33"/>
        <p:cNvGrpSpPr/>
        <p:nvPr/>
      </p:nvGrpSpPr>
      <p:grpSpPr>
        <a:xfrm>
          <a:off x="0" y="0"/>
          <a:ext cx="0" cy="0"/>
          <a:chOff x="0" y="0"/>
          <a:chExt cx="0" cy="0"/>
        </a:xfrm>
      </p:grpSpPr>
      <p:sp>
        <p:nvSpPr>
          <p:cNvPr id="34" name="Google Shape;34;p13"/>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r>
              <a:rPr lang="es-ES"/>
              <a:t>Haga clic para modificar el estilo de título del patrón</a:t>
            </a:r>
            <a:endParaRPr/>
          </a:p>
        </p:txBody>
      </p:sp>
      <p:sp>
        <p:nvSpPr>
          <p:cNvPr id="35" name="Google Shape;35;p13"/>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pPr lvl="0"/>
            <a:r>
              <a:rPr lang="es-ES"/>
              <a:t>Haga clic para modificar los estilos de texto del patrón</a:t>
            </a:r>
          </a:p>
        </p:txBody>
      </p:sp>
      <p:sp>
        <p:nvSpPr>
          <p:cNvPr id="36" name="Google Shape;36;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CO" smtClean="0"/>
              <a:t>‹Nº›</a:t>
            </a:fld>
            <a:endParaRPr lang="es-CO"/>
          </a:p>
        </p:txBody>
      </p:sp>
    </p:spTree>
    <p:extLst>
      <p:ext uri="{BB962C8B-B14F-4D97-AF65-F5344CB8AC3E}">
        <p14:creationId xmlns:p14="http://schemas.microsoft.com/office/powerpoint/2010/main" val="1744223814"/>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Main point" preserve="1">
  <p:cSld name="Main point">
    <p:spTree>
      <p:nvGrpSpPr>
        <p:cNvPr id="1" name="Shape 37"/>
        <p:cNvGrpSpPr/>
        <p:nvPr/>
      </p:nvGrpSpPr>
      <p:grpSpPr>
        <a:xfrm>
          <a:off x="0" y="0"/>
          <a:ext cx="0" cy="0"/>
          <a:chOff x="0" y="0"/>
          <a:chExt cx="0" cy="0"/>
        </a:xfrm>
      </p:grpSpPr>
      <p:sp>
        <p:nvSpPr>
          <p:cNvPr id="38" name="Google Shape;38;p14"/>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r>
              <a:rPr lang="es-ES"/>
              <a:t>Haga clic para modificar el estilo de título del patrón</a:t>
            </a:r>
            <a:endParaRPr/>
          </a:p>
        </p:txBody>
      </p:sp>
      <p:sp>
        <p:nvSpPr>
          <p:cNvPr id="39" name="Google Shape;39;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CO" smtClean="0"/>
              <a:t>‹Nº›</a:t>
            </a:fld>
            <a:endParaRPr lang="es-CO"/>
          </a:p>
        </p:txBody>
      </p:sp>
    </p:spTree>
    <p:extLst>
      <p:ext uri="{BB962C8B-B14F-4D97-AF65-F5344CB8AC3E}">
        <p14:creationId xmlns:p14="http://schemas.microsoft.com/office/powerpoint/2010/main" val="1514489762"/>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title and description" preserve="1">
  <p:cSld name="Section title and description">
    <p:spTree>
      <p:nvGrpSpPr>
        <p:cNvPr id="1" name="Shape 40"/>
        <p:cNvGrpSpPr/>
        <p:nvPr/>
      </p:nvGrpSpPr>
      <p:grpSpPr>
        <a:xfrm>
          <a:off x="0" y="0"/>
          <a:ext cx="0" cy="0"/>
          <a:chOff x="0" y="0"/>
          <a:chExt cx="0" cy="0"/>
        </a:xfrm>
      </p:grpSpPr>
      <p:sp>
        <p:nvSpPr>
          <p:cNvPr id="41" name="Google Shape;41;p15"/>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15"/>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r>
              <a:rPr lang="es-ES"/>
              <a:t>Haga clic para modificar el estilo de título del patrón</a:t>
            </a:r>
            <a:endParaRPr/>
          </a:p>
        </p:txBody>
      </p:sp>
      <p:sp>
        <p:nvSpPr>
          <p:cNvPr id="43" name="Google Shape;43;p15"/>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r>
              <a:rPr lang="es-ES"/>
              <a:t>Haga clic para modificar el estilo de subtítulo del patrón</a:t>
            </a:r>
            <a:endParaRPr/>
          </a:p>
        </p:txBody>
      </p:sp>
      <p:sp>
        <p:nvSpPr>
          <p:cNvPr id="44" name="Google Shape;44;p15"/>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pPr lvl="0"/>
            <a:r>
              <a:rPr lang="es-ES"/>
              <a:t>Haga clic para modificar los estilos de texto del patrón</a:t>
            </a:r>
          </a:p>
        </p:txBody>
      </p:sp>
      <p:sp>
        <p:nvSpPr>
          <p:cNvPr id="45" name="Google Shape;45;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CO" smtClean="0"/>
              <a:t>‹Nº›</a:t>
            </a:fld>
            <a:endParaRPr lang="es-CO"/>
          </a:p>
        </p:txBody>
      </p:sp>
    </p:spTree>
    <p:extLst>
      <p:ext uri="{BB962C8B-B14F-4D97-AF65-F5344CB8AC3E}">
        <p14:creationId xmlns:p14="http://schemas.microsoft.com/office/powerpoint/2010/main" val="3352742323"/>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reserve="1">
  <p:cSld name="Caption">
    <p:spTree>
      <p:nvGrpSpPr>
        <p:cNvPr id="1" name="Shape 46"/>
        <p:cNvGrpSpPr/>
        <p:nvPr/>
      </p:nvGrpSpPr>
      <p:grpSpPr>
        <a:xfrm>
          <a:off x="0" y="0"/>
          <a:ext cx="0" cy="0"/>
          <a:chOff x="0" y="0"/>
          <a:chExt cx="0" cy="0"/>
        </a:xfrm>
      </p:grpSpPr>
      <p:sp>
        <p:nvSpPr>
          <p:cNvPr id="47" name="Google Shape;47;p16"/>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pPr lvl="0"/>
            <a:r>
              <a:rPr lang="es-ES"/>
              <a:t>Haga clic para modificar los estilos de texto del patrón</a:t>
            </a:r>
          </a:p>
        </p:txBody>
      </p:sp>
      <p:sp>
        <p:nvSpPr>
          <p:cNvPr id="48" name="Google Shape;48;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CO" smtClean="0"/>
              <a:t>‹Nº›</a:t>
            </a:fld>
            <a:endParaRPr lang="es-CO"/>
          </a:p>
        </p:txBody>
      </p:sp>
    </p:spTree>
    <p:extLst>
      <p:ext uri="{BB962C8B-B14F-4D97-AF65-F5344CB8AC3E}">
        <p14:creationId xmlns:p14="http://schemas.microsoft.com/office/powerpoint/2010/main" val="17547289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ig number" preserve="1">
  <p:cSld name="Big number">
    <p:spTree>
      <p:nvGrpSpPr>
        <p:cNvPr id="1" name="Shape 49"/>
        <p:cNvGrpSpPr/>
        <p:nvPr/>
      </p:nvGrpSpPr>
      <p:grpSpPr>
        <a:xfrm>
          <a:off x="0" y="0"/>
          <a:ext cx="0" cy="0"/>
          <a:chOff x="0" y="0"/>
          <a:chExt cx="0" cy="0"/>
        </a:xfrm>
      </p:grpSpPr>
      <p:sp>
        <p:nvSpPr>
          <p:cNvPr id="50" name="Google Shape;50;p17"/>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1" name="Google Shape;51;p17"/>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pPr lvl="0"/>
            <a:r>
              <a:rPr lang="es-ES"/>
              <a:t>Haga clic para modificar los estilos de texto del patrón</a:t>
            </a:r>
          </a:p>
        </p:txBody>
      </p:sp>
      <p:sp>
        <p:nvSpPr>
          <p:cNvPr id="52" name="Google Shape;52;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CO" smtClean="0"/>
              <a:t>‹Nº›</a:t>
            </a:fld>
            <a:endParaRPr lang="es-CO"/>
          </a:p>
        </p:txBody>
      </p:sp>
    </p:spTree>
    <p:extLst>
      <p:ext uri="{BB962C8B-B14F-4D97-AF65-F5344CB8AC3E}">
        <p14:creationId xmlns:p14="http://schemas.microsoft.com/office/powerpoint/2010/main" val="288984055"/>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reserve="1">
  <p:cSld name="Blank">
    <p:spTree>
      <p:nvGrpSpPr>
        <p:cNvPr id="1" name="Shape 53"/>
        <p:cNvGrpSpPr/>
        <p:nvPr/>
      </p:nvGrpSpPr>
      <p:grpSpPr>
        <a:xfrm>
          <a:off x="0" y="0"/>
          <a:ext cx="0" cy="0"/>
          <a:chOff x="0" y="0"/>
          <a:chExt cx="0" cy="0"/>
        </a:xfrm>
      </p:grpSpPr>
      <p:sp>
        <p:nvSpPr>
          <p:cNvPr id="54" name="Google Shape;54;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CO" smtClean="0"/>
              <a:t>‹Nº›</a:t>
            </a:fld>
            <a:endParaRPr lang="es-CO"/>
          </a:p>
        </p:txBody>
      </p:sp>
    </p:spTree>
    <p:extLst>
      <p:ext uri="{BB962C8B-B14F-4D97-AF65-F5344CB8AC3E}">
        <p14:creationId xmlns:p14="http://schemas.microsoft.com/office/powerpoint/2010/main" val="31997414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1" name="Google Shape;11;p2"/>
          <p:cNvSpPr txBox="1">
            <a:spLocks noGrp="1"/>
          </p:cNvSpPr>
          <p:nvPr>
            <p:ph type="ctrTitle"/>
          </p:nvPr>
        </p:nvSpPr>
        <p:spPr>
          <a:xfrm>
            <a:off x="685800" y="743850"/>
            <a:ext cx="5796900" cy="1159800"/>
          </a:xfrm>
          <a:prstGeom prst="rect">
            <a:avLst/>
          </a:prstGeom>
        </p:spPr>
        <p:txBody>
          <a:bodyPr spcFirstLastPara="1" wrap="square" lIns="0" tIns="0" rIns="0" bIns="0" anchor="t"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Tree>
    <p:extLst>
      <p:ext uri="{BB962C8B-B14F-4D97-AF65-F5344CB8AC3E}">
        <p14:creationId xmlns:p14="http://schemas.microsoft.com/office/powerpoint/2010/main" val="2799340012"/>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Agenda">
    <p:bg>
      <p:bgPr>
        <a:solidFill>
          <a:srgbClr val="0D3240"/>
        </a:solidFill>
        <a:effectLst/>
      </p:bgPr>
    </p:bg>
    <p:spTree>
      <p:nvGrpSpPr>
        <p:cNvPr id="1" name=""/>
        <p:cNvGrpSpPr/>
        <p:nvPr/>
      </p:nvGrpSpPr>
      <p:grpSpPr>
        <a:xfrm>
          <a:off x="0" y="0"/>
          <a:ext cx="0" cy="0"/>
          <a:chOff x="0" y="0"/>
          <a:chExt cx="0" cy="0"/>
        </a:xfrm>
      </p:grpSpPr>
      <p:sp>
        <p:nvSpPr>
          <p:cNvPr id="7" name="Título 1">
            <a:extLst>
              <a:ext uri="{FF2B5EF4-FFF2-40B4-BE49-F238E27FC236}">
                <a16:creationId xmlns:a16="http://schemas.microsoft.com/office/drawing/2014/main" id="{200DF232-9F94-437F-A5B1-F2EE8AD5FEF8}"/>
              </a:ext>
            </a:extLst>
          </p:cNvPr>
          <p:cNvSpPr>
            <a:spLocks noGrp="1"/>
          </p:cNvSpPr>
          <p:nvPr>
            <p:ph type="title" hasCustomPrompt="1"/>
          </p:nvPr>
        </p:nvSpPr>
        <p:spPr>
          <a:xfrm>
            <a:off x="23732" y="492014"/>
            <a:ext cx="3692632" cy="543742"/>
          </a:xfrm>
        </p:spPr>
        <p:txBody>
          <a:bodyPr/>
          <a:lstStyle>
            <a:lvl1pPr algn="ctr">
              <a:defRPr sz="4000" b="1">
                <a:solidFill>
                  <a:srgbClr val="02C9B6"/>
                </a:solidFill>
                <a:latin typeface="Calibri" panose="020F0502020204030204" pitchFamily="34" charset="0"/>
                <a:cs typeface="Calibri" panose="020F0502020204030204" pitchFamily="34" charset="0"/>
              </a:defRPr>
            </a:lvl1pPr>
          </a:lstStyle>
          <a:p>
            <a:r>
              <a:rPr lang="es-ES" dirty="0"/>
              <a:t>Agenda</a:t>
            </a:r>
            <a:endParaRPr lang="es-CO" dirty="0"/>
          </a:p>
        </p:txBody>
      </p:sp>
      <p:sp>
        <p:nvSpPr>
          <p:cNvPr id="8" name="Google Shape;37;p32">
            <a:extLst>
              <a:ext uri="{FF2B5EF4-FFF2-40B4-BE49-F238E27FC236}">
                <a16:creationId xmlns:a16="http://schemas.microsoft.com/office/drawing/2014/main" id="{7E4911F7-0A38-4B68-AAA1-C1FC3DEB2706}"/>
              </a:ext>
            </a:extLst>
          </p:cNvPr>
          <p:cNvSpPr txBox="1">
            <a:spLocks noGrp="1"/>
          </p:cNvSpPr>
          <p:nvPr>
            <p:ph type="body" idx="1"/>
          </p:nvPr>
        </p:nvSpPr>
        <p:spPr>
          <a:xfrm>
            <a:off x="986601" y="1309983"/>
            <a:ext cx="7514035" cy="3330688"/>
          </a:xfrm>
          <a:prstGeom prst="rect">
            <a:avLst/>
          </a:prstGeom>
          <a:noFill/>
          <a:ln>
            <a:noFill/>
          </a:ln>
        </p:spPr>
        <p:txBody>
          <a:bodyPr spcFirstLastPara="1" wrap="square" lIns="91425" tIns="45700" rIns="91425" bIns="45700" anchor="t" anchorCtr="0">
            <a:normAutofit/>
          </a:bodyPr>
          <a:lstStyle>
            <a:lvl1pPr marL="5715" lvl="0" indent="0" algn="l">
              <a:lnSpc>
                <a:spcPct val="100000"/>
              </a:lnSpc>
              <a:spcBef>
                <a:spcPts val="360"/>
              </a:spcBef>
              <a:spcAft>
                <a:spcPts val="0"/>
              </a:spcAft>
              <a:buClr>
                <a:srgbClr val="02C9B6"/>
              </a:buClr>
              <a:buSzPts val="3480"/>
              <a:buFont typeface="Arial" panose="020B0604020202020204" pitchFamily="34" charset="0"/>
              <a:buNone/>
              <a:defRPr sz="1800">
                <a:solidFill>
                  <a:schemeClr val="bg1"/>
                </a:solidFill>
                <a:latin typeface="Calibri"/>
                <a:ea typeface="Calibri"/>
                <a:cs typeface="Calibri"/>
                <a:sym typeface="Calibri"/>
              </a:defRPr>
            </a:lvl1pPr>
            <a:lvl2pPr marL="685800" lvl="1" indent="-309563" algn="l">
              <a:lnSpc>
                <a:spcPct val="100000"/>
              </a:lnSpc>
              <a:spcBef>
                <a:spcPts val="450"/>
              </a:spcBef>
              <a:spcAft>
                <a:spcPts val="0"/>
              </a:spcAft>
              <a:buSzPts val="2900"/>
              <a:buChar char="•"/>
              <a:defRPr>
                <a:latin typeface="Calibri"/>
                <a:ea typeface="Calibri"/>
                <a:cs typeface="Calibri"/>
                <a:sym typeface="Calibri"/>
              </a:defRPr>
            </a:lvl2pPr>
            <a:lvl3pPr marL="1028700" lvl="2" indent="-295751" algn="l">
              <a:lnSpc>
                <a:spcPct val="100000"/>
              </a:lnSpc>
              <a:spcBef>
                <a:spcPts val="450"/>
              </a:spcBef>
              <a:spcAft>
                <a:spcPts val="0"/>
              </a:spcAft>
              <a:buSzPts val="2610"/>
              <a:buChar char="•"/>
              <a:defRPr>
                <a:latin typeface="Calibri"/>
                <a:ea typeface="Calibri"/>
                <a:cs typeface="Calibri"/>
                <a:sym typeface="Calibri"/>
              </a:defRPr>
            </a:lvl3pPr>
            <a:lvl4pPr marL="1371600" lvl="3" indent="-281939" algn="l">
              <a:lnSpc>
                <a:spcPct val="100000"/>
              </a:lnSpc>
              <a:spcBef>
                <a:spcPts val="450"/>
              </a:spcBef>
              <a:spcAft>
                <a:spcPts val="0"/>
              </a:spcAft>
              <a:buSzPts val="2320"/>
              <a:buChar char="•"/>
              <a:defRPr>
                <a:latin typeface="Calibri"/>
                <a:ea typeface="Calibri"/>
                <a:cs typeface="Calibri"/>
                <a:sym typeface="Calibri"/>
              </a:defRPr>
            </a:lvl4pPr>
            <a:lvl5pPr marL="1714500" lvl="4" indent="-268128" algn="l">
              <a:lnSpc>
                <a:spcPct val="100000"/>
              </a:lnSpc>
              <a:spcBef>
                <a:spcPts val="450"/>
              </a:spcBef>
              <a:spcAft>
                <a:spcPts val="0"/>
              </a:spcAft>
              <a:buSzPts val="2030"/>
              <a:buChar char="•"/>
              <a:defRPr>
                <a:latin typeface="Calibri"/>
                <a:ea typeface="Calibri"/>
                <a:cs typeface="Calibri"/>
                <a:sym typeface="Calibri"/>
              </a:defRPr>
            </a:lvl5pPr>
            <a:lvl6pPr marL="2057400" lvl="5" indent="-295751" algn="l">
              <a:lnSpc>
                <a:spcPct val="100000"/>
              </a:lnSpc>
              <a:spcBef>
                <a:spcPts val="450"/>
              </a:spcBef>
              <a:spcAft>
                <a:spcPts val="0"/>
              </a:spcAft>
              <a:buSzPts val="2610"/>
              <a:buChar char="•"/>
              <a:defRPr/>
            </a:lvl6pPr>
            <a:lvl7pPr marL="2400300" lvl="6" indent="-295751" algn="l">
              <a:lnSpc>
                <a:spcPct val="100000"/>
              </a:lnSpc>
              <a:spcBef>
                <a:spcPts val="450"/>
              </a:spcBef>
              <a:spcAft>
                <a:spcPts val="0"/>
              </a:spcAft>
              <a:buSzPts val="2610"/>
              <a:buChar char="•"/>
              <a:defRPr/>
            </a:lvl7pPr>
            <a:lvl8pPr marL="2743200" lvl="7" indent="-295751" algn="l">
              <a:lnSpc>
                <a:spcPct val="100000"/>
              </a:lnSpc>
              <a:spcBef>
                <a:spcPts val="450"/>
              </a:spcBef>
              <a:spcAft>
                <a:spcPts val="0"/>
              </a:spcAft>
              <a:buSzPts val="2610"/>
              <a:buChar char="•"/>
              <a:defRPr/>
            </a:lvl8pPr>
            <a:lvl9pPr marL="3086100" lvl="8" indent="-295751" algn="l">
              <a:lnSpc>
                <a:spcPct val="100000"/>
              </a:lnSpc>
              <a:spcBef>
                <a:spcPts val="450"/>
              </a:spcBef>
              <a:spcAft>
                <a:spcPts val="450"/>
              </a:spcAft>
              <a:buSzPts val="2610"/>
              <a:buChar char="•"/>
              <a:defRPr/>
            </a:lvl9pPr>
          </a:lstStyle>
          <a:p>
            <a:pPr lvl="0"/>
            <a:r>
              <a:rPr lang="es-ES"/>
              <a:t>Haga clic para modificar los estilos de texto del patrón</a:t>
            </a:r>
          </a:p>
        </p:txBody>
      </p:sp>
      <p:pic>
        <p:nvPicPr>
          <p:cNvPr id="9" name="Gráfico 5">
            <a:extLst>
              <a:ext uri="{FF2B5EF4-FFF2-40B4-BE49-F238E27FC236}">
                <a16:creationId xmlns:a16="http://schemas.microsoft.com/office/drawing/2014/main" id="{77AE4992-419D-4C0D-ADAE-F817396DCB9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340392" y="674833"/>
            <a:ext cx="4581131" cy="68963"/>
          </a:xfrm>
          <a:prstGeom prst="rect">
            <a:avLst/>
          </a:prstGeom>
        </p:spPr>
      </p:pic>
      <p:pic>
        <p:nvPicPr>
          <p:cNvPr id="10" name="Gráfico 11">
            <a:extLst>
              <a:ext uri="{FF2B5EF4-FFF2-40B4-BE49-F238E27FC236}">
                <a16:creationId xmlns:a16="http://schemas.microsoft.com/office/drawing/2014/main" id="{B9CE167F-D9B1-4886-B83E-2CEA293BAAF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054916" y="4778409"/>
            <a:ext cx="891441" cy="378665"/>
          </a:xfrm>
          <a:prstGeom prst="rect">
            <a:avLst/>
          </a:prstGeom>
        </p:spPr>
      </p:pic>
      <p:sp>
        <p:nvSpPr>
          <p:cNvPr id="11" name="CuadroTexto 10">
            <a:extLst>
              <a:ext uri="{FF2B5EF4-FFF2-40B4-BE49-F238E27FC236}">
                <a16:creationId xmlns:a16="http://schemas.microsoft.com/office/drawing/2014/main" id="{6C8AC4E2-448D-4FEE-91DD-C1DA16461242}"/>
              </a:ext>
            </a:extLst>
          </p:cNvPr>
          <p:cNvSpPr txBox="1"/>
          <p:nvPr/>
        </p:nvSpPr>
        <p:spPr>
          <a:xfrm>
            <a:off x="264319" y="4914899"/>
            <a:ext cx="1900238" cy="196208"/>
          </a:xfrm>
          <a:prstGeom prst="rect">
            <a:avLst/>
          </a:prstGeom>
          <a:noFill/>
        </p:spPr>
        <p:txBody>
          <a:bodyPr wrap="square" rtlCol="0">
            <a:spAutoFit/>
          </a:bodyPr>
          <a:lstStyle/>
          <a:p>
            <a:r>
              <a:rPr lang="es-CO" sz="675" dirty="0">
                <a:solidFill>
                  <a:schemeClr val="bg1"/>
                </a:solidFill>
              </a:rPr>
              <a:t>Vigilada </a:t>
            </a:r>
            <a:r>
              <a:rPr lang="es-CO" sz="675" dirty="0" err="1">
                <a:solidFill>
                  <a:schemeClr val="bg1"/>
                </a:solidFill>
              </a:rPr>
              <a:t>Mineducación</a:t>
            </a:r>
            <a:endParaRPr lang="es-CO" sz="675" dirty="0">
              <a:solidFill>
                <a:schemeClr val="bg1"/>
              </a:solidFill>
            </a:endParaRPr>
          </a:p>
        </p:txBody>
      </p:sp>
    </p:spTree>
    <p:extLst>
      <p:ext uri="{BB962C8B-B14F-4D97-AF65-F5344CB8AC3E}">
        <p14:creationId xmlns:p14="http://schemas.microsoft.com/office/powerpoint/2010/main" val="3099914344"/>
      </p:ext>
    </p:extLst>
  </p:cSld>
  <p:clrMapOvr>
    <a:masterClrMapping/>
  </p:clrMapOvr>
  <p:hf hdr="0" ftr="0" dt="0"/>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2"/>
        <p:cNvGrpSpPr/>
        <p:nvPr/>
      </p:nvGrpSpPr>
      <p:grpSpPr>
        <a:xfrm>
          <a:off x="0" y="0"/>
          <a:ext cx="0" cy="0"/>
          <a:chOff x="0" y="0"/>
          <a:chExt cx="0" cy="0"/>
        </a:xfrm>
      </p:grpSpPr>
      <p:sp>
        <p:nvSpPr>
          <p:cNvPr id="14" name="Google Shape;14;p3"/>
          <p:cNvSpPr txBox="1">
            <a:spLocks noGrp="1"/>
          </p:cNvSpPr>
          <p:nvPr>
            <p:ph type="ctrTitle"/>
          </p:nvPr>
        </p:nvSpPr>
        <p:spPr>
          <a:xfrm>
            <a:off x="685800" y="973750"/>
            <a:ext cx="5796900" cy="1159800"/>
          </a:xfrm>
          <a:prstGeom prst="rect">
            <a:avLst/>
          </a:prstGeom>
        </p:spPr>
        <p:txBody>
          <a:bodyPr spcFirstLastPara="1" wrap="square" lIns="0" tIns="0" rIns="0" bIns="0"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5" name="Google Shape;15;p3"/>
          <p:cNvSpPr txBox="1">
            <a:spLocks noGrp="1"/>
          </p:cNvSpPr>
          <p:nvPr>
            <p:ph type="subTitle" idx="1"/>
          </p:nvPr>
        </p:nvSpPr>
        <p:spPr>
          <a:xfrm>
            <a:off x="685800" y="2230450"/>
            <a:ext cx="5796900" cy="465300"/>
          </a:xfrm>
          <a:prstGeom prst="rect">
            <a:avLst/>
          </a:prstGeom>
        </p:spPr>
        <p:txBody>
          <a:bodyPr spcFirstLastPara="1" wrap="square" lIns="0" tIns="0" rIns="0" bIns="0"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extLst>
      <p:ext uri="{BB962C8B-B14F-4D97-AF65-F5344CB8AC3E}">
        <p14:creationId xmlns:p14="http://schemas.microsoft.com/office/powerpoint/2010/main" val="33265873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2_Agenda">
    <p:bg>
      <p:bgPr>
        <a:solidFill>
          <a:srgbClr val="0D3240"/>
        </a:solidFill>
        <a:effectLst/>
      </p:bgPr>
    </p:bg>
    <p:spTree>
      <p:nvGrpSpPr>
        <p:cNvPr id="1" name=""/>
        <p:cNvGrpSpPr/>
        <p:nvPr/>
      </p:nvGrpSpPr>
      <p:grpSpPr>
        <a:xfrm>
          <a:off x="0" y="0"/>
          <a:ext cx="0" cy="0"/>
          <a:chOff x="0" y="0"/>
          <a:chExt cx="0" cy="0"/>
        </a:xfrm>
      </p:grpSpPr>
      <p:pic>
        <p:nvPicPr>
          <p:cNvPr id="9" name="Gráfico 5">
            <a:extLst>
              <a:ext uri="{FF2B5EF4-FFF2-40B4-BE49-F238E27FC236}">
                <a16:creationId xmlns:a16="http://schemas.microsoft.com/office/drawing/2014/main" id="{77AE4992-419D-4C0D-ADAE-F817396DCB9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340392" y="674833"/>
            <a:ext cx="4581131" cy="68963"/>
          </a:xfrm>
          <a:prstGeom prst="rect">
            <a:avLst/>
          </a:prstGeom>
        </p:spPr>
      </p:pic>
      <p:pic>
        <p:nvPicPr>
          <p:cNvPr id="10" name="Gráfico 11">
            <a:extLst>
              <a:ext uri="{FF2B5EF4-FFF2-40B4-BE49-F238E27FC236}">
                <a16:creationId xmlns:a16="http://schemas.microsoft.com/office/drawing/2014/main" id="{B9CE167F-D9B1-4886-B83E-2CEA293BAAF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054916" y="4778409"/>
            <a:ext cx="891441" cy="378665"/>
          </a:xfrm>
          <a:prstGeom prst="rect">
            <a:avLst/>
          </a:prstGeom>
        </p:spPr>
      </p:pic>
      <p:sp>
        <p:nvSpPr>
          <p:cNvPr id="11" name="CuadroTexto 10">
            <a:extLst>
              <a:ext uri="{FF2B5EF4-FFF2-40B4-BE49-F238E27FC236}">
                <a16:creationId xmlns:a16="http://schemas.microsoft.com/office/drawing/2014/main" id="{6C8AC4E2-448D-4FEE-91DD-C1DA16461242}"/>
              </a:ext>
            </a:extLst>
          </p:cNvPr>
          <p:cNvSpPr txBox="1"/>
          <p:nvPr/>
        </p:nvSpPr>
        <p:spPr>
          <a:xfrm>
            <a:off x="264319" y="4914899"/>
            <a:ext cx="1900238" cy="196208"/>
          </a:xfrm>
          <a:prstGeom prst="rect">
            <a:avLst/>
          </a:prstGeom>
          <a:noFill/>
        </p:spPr>
        <p:txBody>
          <a:bodyPr wrap="square" rtlCol="0">
            <a:spAutoFit/>
          </a:bodyPr>
          <a:lstStyle/>
          <a:p>
            <a:r>
              <a:rPr lang="es-CO" sz="675" dirty="0">
                <a:solidFill>
                  <a:schemeClr val="bg1"/>
                </a:solidFill>
              </a:rPr>
              <a:t>Vigilada </a:t>
            </a:r>
            <a:r>
              <a:rPr lang="es-CO" sz="675" dirty="0" err="1">
                <a:solidFill>
                  <a:schemeClr val="bg1"/>
                </a:solidFill>
              </a:rPr>
              <a:t>Mineducación</a:t>
            </a:r>
            <a:endParaRPr lang="es-CO" sz="675" dirty="0">
              <a:solidFill>
                <a:schemeClr val="bg1"/>
              </a:solidFill>
            </a:endParaRPr>
          </a:p>
        </p:txBody>
      </p:sp>
      <p:sp>
        <p:nvSpPr>
          <p:cNvPr id="2" name="Google Shape;87;p22">
            <a:extLst>
              <a:ext uri="{FF2B5EF4-FFF2-40B4-BE49-F238E27FC236}">
                <a16:creationId xmlns:a16="http://schemas.microsoft.com/office/drawing/2014/main" id="{85F04559-A81A-54D3-2B1A-DDD6F2612E0A}"/>
              </a:ext>
            </a:extLst>
          </p:cNvPr>
          <p:cNvSpPr txBox="1">
            <a:spLocks noGrp="1"/>
          </p:cNvSpPr>
          <p:nvPr>
            <p:ph type="body" idx="1"/>
          </p:nvPr>
        </p:nvSpPr>
        <p:spPr>
          <a:xfrm>
            <a:off x="956564" y="906406"/>
            <a:ext cx="7514035" cy="3330688"/>
          </a:xfrm>
          <a:prstGeom prst="rect">
            <a:avLst/>
          </a:prstGeom>
          <a:noFill/>
          <a:ln>
            <a:noFill/>
          </a:ln>
        </p:spPr>
        <p:txBody>
          <a:bodyPr spcFirstLastPara="1" wrap="square" lIns="91425" tIns="91425" rIns="91425" bIns="91425" anchor="ctr" anchorCtr="0">
            <a:noAutofit/>
          </a:bodyPr>
          <a:lstStyle>
            <a:lvl1pPr>
              <a:defRPr/>
            </a:lvl1pPr>
          </a:lstStyle>
          <a:p>
            <a:pPr marL="0" lvl="0" indent="0" algn="ctr" rtl="0">
              <a:lnSpc>
                <a:spcPct val="100000"/>
              </a:lnSpc>
              <a:spcBef>
                <a:spcPts val="0"/>
              </a:spcBef>
              <a:spcAft>
                <a:spcPts val="0"/>
              </a:spcAft>
              <a:buSzPts val="2800"/>
              <a:buNone/>
            </a:pPr>
            <a:r>
              <a:rPr lang="es-ES"/>
              <a:t>Haga clic para modificar los estilos de texto del patrón</a:t>
            </a:r>
          </a:p>
        </p:txBody>
      </p:sp>
    </p:spTree>
    <p:extLst>
      <p:ext uri="{BB962C8B-B14F-4D97-AF65-F5344CB8AC3E}">
        <p14:creationId xmlns:p14="http://schemas.microsoft.com/office/powerpoint/2010/main" val="93918641"/>
      </p:ext>
    </p:extLst>
  </p:cSld>
  <p:clrMapOvr>
    <a:masterClrMapping/>
  </p:clrMapOvr>
  <p:hf hdr="0" ftr="0" dt="0"/>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3_Diapositiva de título">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838200" y="6356351"/>
            <a:ext cx="2743200" cy="365125"/>
          </a:xfrm>
          <a:prstGeom prst="rect">
            <a:avLst/>
          </a:prstGeom>
        </p:spPr>
        <p:txBody>
          <a:bodyPr vert="horz" lIns="91440" tIns="45720" rIns="91440" bIns="45720" rtlCol="0" anchor="ctr"/>
          <a:lstStyle>
            <a:defPPr>
              <a:defRPr lang="es-E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5" name="Footer Placeholder 4"/>
          <p:cNvSpPr>
            <a:spLocks noGrp="1"/>
          </p:cNvSpPr>
          <p:nvPr>
            <p:ph type="ftr" sz="quarter" idx="11"/>
          </p:nvPr>
        </p:nvSpPr>
        <p:spPr>
          <a:xfrm>
            <a:off x="4038600" y="6356351"/>
            <a:ext cx="4114800" cy="365125"/>
          </a:xfrm>
          <a:prstGeom prst="rect">
            <a:avLst/>
          </a:prstGeom>
        </p:spPr>
        <p:txBody>
          <a:bodyPr vert="horz" lIns="91440" tIns="45720" rIns="91440" bIns="45720" rtlCol="0" anchor="ctr"/>
          <a:lstStyle>
            <a:defPPr>
              <a:defRPr lang="es-E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CO" smtClean="0"/>
              <a:t>‹Nº›</a:t>
            </a:fld>
            <a:endParaRPr lang="es-CO"/>
          </a:p>
        </p:txBody>
      </p:sp>
    </p:spTree>
    <p:extLst>
      <p:ext uri="{BB962C8B-B14F-4D97-AF65-F5344CB8AC3E}">
        <p14:creationId xmlns:p14="http://schemas.microsoft.com/office/powerpoint/2010/main" val="759391633"/>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slide" preserve="1">
  <p:cSld name="Title slide">
    <p:spTree>
      <p:nvGrpSpPr>
        <p:cNvPr id="1" name="Shape 9"/>
        <p:cNvGrpSpPr/>
        <p:nvPr/>
      </p:nvGrpSpPr>
      <p:grpSpPr>
        <a:xfrm>
          <a:off x="0" y="0"/>
          <a:ext cx="0" cy="0"/>
          <a:chOff x="0" y="0"/>
          <a:chExt cx="0" cy="0"/>
        </a:xfrm>
      </p:grpSpPr>
      <p:pic>
        <p:nvPicPr>
          <p:cNvPr id="10" name="Google Shape;10;p67"/>
          <p:cNvPicPr preferRelativeResize="0"/>
          <p:nvPr/>
        </p:nvPicPr>
        <p:blipFill rotWithShape="1">
          <a:blip r:embed="rId2">
            <a:alphaModFix/>
          </a:blip>
          <a:srcRect l="4164" r="43153"/>
          <a:stretch/>
        </p:blipFill>
        <p:spPr>
          <a:xfrm>
            <a:off x="7765774" y="157061"/>
            <a:ext cx="1020418" cy="659838"/>
          </a:xfrm>
          <a:prstGeom prst="rect">
            <a:avLst/>
          </a:prstGeom>
          <a:noFill/>
          <a:ln>
            <a:noFill/>
          </a:ln>
        </p:spPr>
      </p:pic>
      <p:sp>
        <p:nvSpPr>
          <p:cNvPr id="11" name="Google Shape;11;p67"/>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solidFill>
                  <a:schemeClr val="lt1"/>
                </a:solidFill>
                <a:latin typeface="Calibri"/>
                <a:ea typeface="Calibri"/>
                <a:cs typeface="Calibri"/>
                <a:sym typeface="Calibri"/>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r>
              <a:rPr lang="es-ES"/>
              <a:t>Haga clic para modificar el estilo de título del patrón</a:t>
            </a:r>
            <a:endParaRPr/>
          </a:p>
        </p:txBody>
      </p:sp>
    </p:spTree>
    <p:extLst>
      <p:ext uri="{BB962C8B-B14F-4D97-AF65-F5344CB8AC3E}">
        <p14:creationId xmlns:p14="http://schemas.microsoft.com/office/powerpoint/2010/main" val="1821053931"/>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preserve="1">
  <p:cSld name="Title and body">
    <p:spTree>
      <p:nvGrpSpPr>
        <p:cNvPr id="1" name="Shape 12"/>
        <p:cNvGrpSpPr/>
        <p:nvPr/>
      </p:nvGrpSpPr>
      <p:grpSpPr>
        <a:xfrm>
          <a:off x="0" y="0"/>
          <a:ext cx="0" cy="0"/>
          <a:chOff x="0" y="0"/>
          <a:chExt cx="0" cy="0"/>
        </a:xfrm>
      </p:grpSpPr>
      <p:pic>
        <p:nvPicPr>
          <p:cNvPr id="3" name="Gráfico 11">
            <a:extLst>
              <a:ext uri="{FF2B5EF4-FFF2-40B4-BE49-F238E27FC236}">
                <a16:creationId xmlns:a16="http://schemas.microsoft.com/office/drawing/2014/main" id="{82DC6C10-937C-1F1F-D048-1657A24F318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207316" y="4702209"/>
            <a:ext cx="891441" cy="378665"/>
          </a:xfrm>
          <a:prstGeom prst="rect">
            <a:avLst/>
          </a:prstGeom>
        </p:spPr>
      </p:pic>
      <p:sp>
        <p:nvSpPr>
          <p:cNvPr id="4" name="Slide Number Placeholder 5">
            <a:extLst>
              <a:ext uri="{FF2B5EF4-FFF2-40B4-BE49-F238E27FC236}">
                <a16:creationId xmlns:a16="http://schemas.microsoft.com/office/drawing/2014/main" id="{8ECDB7D0-BDF1-F8C6-9DA6-C96C08639B04}"/>
              </a:ext>
            </a:extLst>
          </p:cNvPr>
          <p:cNvSpPr>
            <a:spLocks noGrp="1"/>
          </p:cNvSpPr>
          <p:nvPr>
            <p:ph type="sldNum" sz="quarter"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s-CO" smtClean="0"/>
              <a:t>‹Nº›</a:t>
            </a:fld>
            <a:endParaRPr lang="es-CO"/>
          </a:p>
        </p:txBody>
      </p:sp>
      <p:pic>
        <p:nvPicPr>
          <p:cNvPr id="5" name="Imagen 4" descr="Imagen que contiene coral, calle, animal, agua&#10;&#10;Descripción generada automáticamente">
            <a:extLst>
              <a:ext uri="{FF2B5EF4-FFF2-40B4-BE49-F238E27FC236}">
                <a16:creationId xmlns:a16="http://schemas.microsoft.com/office/drawing/2014/main" id="{1DCB6439-688A-AB5E-8E4C-BDCA157360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952669773"/>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Referencias">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838200" y="6356351"/>
            <a:ext cx="2743200" cy="365125"/>
          </a:xfrm>
          <a:prstGeom prst="rect">
            <a:avLst/>
          </a:prstGeom>
        </p:spPr>
        <p:txBody>
          <a:bodyPr vert="horz" lIns="91440" tIns="45720" rIns="91440" bIns="45720" rtlCol="0" anchor="ctr"/>
          <a:lstStyle>
            <a:defPPr>
              <a:defRPr lang="es-E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5" name="Footer Placeholder 4"/>
          <p:cNvSpPr>
            <a:spLocks noGrp="1"/>
          </p:cNvSpPr>
          <p:nvPr>
            <p:ph type="ftr" sz="quarter" idx="11"/>
          </p:nvPr>
        </p:nvSpPr>
        <p:spPr>
          <a:xfrm>
            <a:off x="4038600" y="6356351"/>
            <a:ext cx="4114800" cy="365125"/>
          </a:xfrm>
          <a:prstGeom prst="rect">
            <a:avLst/>
          </a:prstGeom>
        </p:spPr>
        <p:txBody>
          <a:bodyPr vert="horz" lIns="91440" tIns="45720" rIns="91440" bIns="45720" rtlCol="0" anchor="ctr"/>
          <a:lstStyle>
            <a:defPPr>
              <a:defRPr lang="es-E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s-CO"/>
          </a:p>
        </p:txBody>
      </p:sp>
      <p:sp>
        <p:nvSpPr>
          <p:cNvPr id="2" name="Rectángulo 1">
            <a:extLst>
              <a:ext uri="{FF2B5EF4-FFF2-40B4-BE49-F238E27FC236}">
                <a16:creationId xmlns:a16="http://schemas.microsoft.com/office/drawing/2014/main" id="{18E40F9F-6290-C1E6-1E74-AFEA26E22D8D}"/>
              </a:ext>
            </a:extLst>
          </p:cNvPr>
          <p:cNvSpPr/>
          <p:nvPr/>
        </p:nvSpPr>
        <p:spPr>
          <a:xfrm>
            <a:off x="0" y="0"/>
            <a:ext cx="9144000" cy="857250"/>
          </a:xfrm>
          <a:prstGeom prst="rect">
            <a:avLst/>
          </a:prstGeom>
          <a:solidFill>
            <a:srgbClr val="0D32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3" name="Gráfico 12">
            <a:extLst>
              <a:ext uri="{FF2B5EF4-FFF2-40B4-BE49-F238E27FC236}">
                <a16:creationId xmlns:a16="http://schemas.microsoft.com/office/drawing/2014/main" id="{F6C67CBD-A8F1-F1DB-702D-816E9453565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153400" y="4764835"/>
            <a:ext cx="891441" cy="378665"/>
          </a:xfrm>
          <a:prstGeom prst="rect">
            <a:avLst/>
          </a:prstGeom>
        </p:spPr>
      </p:pic>
      <p:sp>
        <p:nvSpPr>
          <p:cNvPr id="7" name="CuadroTexto 6">
            <a:extLst>
              <a:ext uri="{FF2B5EF4-FFF2-40B4-BE49-F238E27FC236}">
                <a16:creationId xmlns:a16="http://schemas.microsoft.com/office/drawing/2014/main" id="{6704F0FF-04CD-EDFF-7B1A-C5DE938EEA59}"/>
              </a:ext>
            </a:extLst>
          </p:cNvPr>
          <p:cNvSpPr txBox="1"/>
          <p:nvPr/>
        </p:nvSpPr>
        <p:spPr>
          <a:xfrm>
            <a:off x="264319" y="4914899"/>
            <a:ext cx="1900238" cy="196208"/>
          </a:xfrm>
          <a:prstGeom prst="rect">
            <a:avLst/>
          </a:prstGeom>
          <a:solidFill>
            <a:schemeClr val="lt1"/>
          </a:solidFill>
        </p:spPr>
        <p:txBody>
          <a:bodyPr wrap="square" rtlCol="0">
            <a:spAutoFit/>
          </a:bodyPr>
          <a:lstStyle/>
          <a:p>
            <a:r>
              <a:rPr lang="es-CO" sz="675" dirty="0">
                <a:solidFill>
                  <a:schemeClr val="bg2"/>
                </a:solidFill>
              </a:rPr>
              <a:t>Vigilada </a:t>
            </a:r>
            <a:r>
              <a:rPr lang="es-CO" sz="675" dirty="0" err="1">
                <a:solidFill>
                  <a:schemeClr val="bg2"/>
                </a:solidFill>
              </a:rPr>
              <a:t>Mineducación</a:t>
            </a:r>
            <a:endParaRPr lang="es-CO" sz="675" dirty="0">
              <a:solidFill>
                <a:schemeClr val="bg2"/>
              </a:solidFill>
            </a:endParaRPr>
          </a:p>
        </p:txBody>
      </p:sp>
      <p:sp>
        <p:nvSpPr>
          <p:cNvPr id="6" name="Google Shape;98;p23">
            <a:extLst>
              <a:ext uri="{FF2B5EF4-FFF2-40B4-BE49-F238E27FC236}">
                <a16:creationId xmlns:a16="http://schemas.microsoft.com/office/drawing/2014/main" id="{F562C296-131A-1156-2E03-095F6317AF59}"/>
              </a:ext>
            </a:extLst>
          </p:cNvPr>
          <p:cNvSpPr txBox="1"/>
          <p:nvPr/>
        </p:nvSpPr>
        <p:spPr>
          <a:xfrm>
            <a:off x="139161" y="0"/>
            <a:ext cx="5102161" cy="857249"/>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595959"/>
              </a:buClr>
              <a:buSzPts val="2800"/>
              <a:buFont typeface="Arial"/>
              <a:buNone/>
            </a:pPr>
            <a:endParaRPr dirty="0"/>
          </a:p>
        </p:txBody>
      </p:sp>
    </p:spTree>
    <p:extLst>
      <p:ext uri="{BB962C8B-B14F-4D97-AF65-F5344CB8AC3E}">
        <p14:creationId xmlns:p14="http://schemas.microsoft.com/office/powerpoint/2010/main" val="252745712"/>
      </p:ext>
    </p:extLst>
  </p:cSld>
  <p:clrMapOvr>
    <a:masterClrMapping/>
  </p:clrMapOvr>
  <p:hf hdr="0" ftr="0" dt="0"/>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body" preserve="1">
  <p:cSld name="1_Title and body">
    <p:spTree>
      <p:nvGrpSpPr>
        <p:cNvPr id="1" name="Shape 15"/>
        <p:cNvGrpSpPr/>
        <p:nvPr/>
      </p:nvGrpSpPr>
      <p:grpSpPr>
        <a:xfrm>
          <a:off x="0" y="0"/>
          <a:ext cx="0" cy="0"/>
          <a:chOff x="0" y="0"/>
          <a:chExt cx="0" cy="0"/>
        </a:xfrm>
      </p:grpSpPr>
      <p:pic>
        <p:nvPicPr>
          <p:cNvPr id="16" name="Google Shape;16;p69"/>
          <p:cNvPicPr preferRelativeResize="0"/>
          <p:nvPr/>
        </p:nvPicPr>
        <p:blipFill rotWithShape="1">
          <a:blip r:embed="rId2">
            <a:alphaModFix/>
          </a:blip>
          <a:srcRect l="4164" r="43153"/>
          <a:stretch/>
        </p:blipFill>
        <p:spPr>
          <a:xfrm>
            <a:off x="7765774" y="157061"/>
            <a:ext cx="1020418" cy="659838"/>
          </a:xfrm>
          <a:prstGeom prst="rect">
            <a:avLst/>
          </a:prstGeom>
          <a:noFill/>
          <a:ln>
            <a:noFill/>
          </a:ln>
        </p:spPr>
      </p:pic>
    </p:spTree>
    <p:extLst>
      <p:ext uri="{BB962C8B-B14F-4D97-AF65-F5344CB8AC3E}">
        <p14:creationId xmlns:p14="http://schemas.microsoft.com/office/powerpoint/2010/main" val="13196939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type="secHead" preserve="1">
  <p:cSld name="Section header">
    <p:spTree>
      <p:nvGrpSpPr>
        <p:cNvPr id="1" name="Shape 18"/>
        <p:cNvGrpSpPr/>
        <p:nvPr/>
      </p:nvGrpSpPr>
      <p:grpSpPr>
        <a:xfrm>
          <a:off x="0" y="0"/>
          <a:ext cx="0" cy="0"/>
          <a:chOff x="0" y="0"/>
          <a:chExt cx="0" cy="0"/>
        </a:xfrm>
      </p:grpSpPr>
      <p:sp>
        <p:nvSpPr>
          <p:cNvPr id="19" name="Google Shape;19;p9"/>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r>
              <a:rPr lang="es-ES"/>
              <a:t>Haga clic para modificar el estilo de título del patrón</a:t>
            </a:r>
            <a:endParaRPr/>
          </a:p>
        </p:txBody>
      </p:sp>
      <p:sp>
        <p:nvSpPr>
          <p:cNvPr id="20" name="Google Shape;20;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CO" smtClean="0"/>
              <a:t>‹Nº›</a:t>
            </a:fld>
            <a:endParaRPr lang="es-CO"/>
          </a:p>
        </p:txBody>
      </p:sp>
    </p:spTree>
    <p:extLst>
      <p:ext uri="{BB962C8B-B14F-4D97-AF65-F5344CB8AC3E}">
        <p14:creationId xmlns:p14="http://schemas.microsoft.com/office/powerpoint/2010/main" val="216741644"/>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5"/>
        <p:cNvGrpSpPr/>
        <p:nvPr/>
      </p:nvGrpSpPr>
      <p:grpSpPr>
        <a:xfrm>
          <a:off x="0" y="0"/>
          <a:ext cx="0" cy="0"/>
          <a:chOff x="0" y="0"/>
          <a:chExt cx="0" cy="0"/>
        </a:xfrm>
      </p:grpSpPr>
      <p:sp>
        <p:nvSpPr>
          <p:cNvPr id="6" name="Google Shape;6;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CO" smtClean="0"/>
              <a:t>‹Nº›</a:t>
            </a:fld>
            <a:endParaRPr lang="es-CO"/>
          </a:p>
        </p:txBody>
      </p:sp>
    </p:spTree>
    <p:extLst>
      <p:ext uri="{BB962C8B-B14F-4D97-AF65-F5344CB8AC3E}">
        <p14:creationId xmlns:p14="http://schemas.microsoft.com/office/powerpoint/2010/main" val="1497199371"/>
      </p:ext>
    </p:extLst>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Lst>
  <p:transition>
    <p:fade thruBlk="1"/>
  </p:transition>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jdmartinev@eafit.edu.co"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1"/>
          <p:cNvSpPr txBox="1">
            <a:spLocks noGrp="1"/>
          </p:cNvSpPr>
          <p:nvPr>
            <p:ph type="title"/>
          </p:nvPr>
        </p:nvSpPr>
        <p:spPr>
          <a:xfrm>
            <a:off x="1605592" y="503672"/>
            <a:ext cx="7173201" cy="1682689"/>
          </a:xfrm>
          <a:prstGeom prst="rect">
            <a:avLst/>
          </a:prstGeom>
        </p:spPr>
        <p:txBody>
          <a:bodyPr spcFirstLastPara="1" wrap="square" lIns="0" tIns="0" rIns="0" bIns="0" anchor="t" anchorCtr="0">
            <a:noAutofit/>
          </a:bodyPr>
          <a:lstStyle/>
          <a:p>
            <a:pPr marL="0" lvl="0" indent="0" rtl="0">
              <a:spcBef>
                <a:spcPts val="0"/>
              </a:spcBef>
              <a:spcAft>
                <a:spcPts val="0"/>
              </a:spcAft>
              <a:buNone/>
            </a:pPr>
            <a:r>
              <a:rPr lang="es-ES" sz="3600" dirty="0"/>
              <a:t>Shapley </a:t>
            </a:r>
            <a:r>
              <a:rPr lang="es-ES" sz="3600" dirty="0" err="1"/>
              <a:t>values</a:t>
            </a:r>
            <a:endParaRPr sz="3600" dirty="0"/>
          </a:p>
          <a:p>
            <a:pPr marL="0" lvl="0" indent="0" rtl="0">
              <a:spcBef>
                <a:spcPts val="0"/>
              </a:spcBef>
              <a:spcAft>
                <a:spcPts val="0"/>
              </a:spcAft>
              <a:buNone/>
            </a:pPr>
            <a:endParaRPr sz="4400" dirty="0"/>
          </a:p>
          <a:p>
            <a:pPr marL="0" lvl="0" indent="0" rtl="0">
              <a:spcBef>
                <a:spcPts val="0"/>
              </a:spcBef>
              <a:spcAft>
                <a:spcPts val="0"/>
              </a:spcAft>
              <a:buNone/>
            </a:pPr>
            <a:endParaRPr sz="4800" dirty="0"/>
          </a:p>
        </p:txBody>
      </p:sp>
      <p:sp>
        <p:nvSpPr>
          <p:cNvPr id="3" name="Google Shape;60;p19">
            <a:extLst>
              <a:ext uri="{FF2B5EF4-FFF2-40B4-BE49-F238E27FC236}">
                <a16:creationId xmlns:a16="http://schemas.microsoft.com/office/drawing/2014/main" id="{E4D3BE62-9653-A8AD-FBD4-1A43E265E47F}"/>
              </a:ext>
            </a:extLst>
          </p:cNvPr>
          <p:cNvSpPr txBox="1"/>
          <p:nvPr/>
        </p:nvSpPr>
        <p:spPr>
          <a:xfrm>
            <a:off x="493189" y="3313352"/>
            <a:ext cx="7664271" cy="841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3600"/>
              <a:buFont typeface="Arial"/>
              <a:buNone/>
            </a:pPr>
            <a:endParaRPr lang="es" sz="2400" b="0" i="0" u="none" strike="noStrike" cap="none" dirty="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3600"/>
              <a:buFont typeface="Arial"/>
              <a:buNone/>
            </a:pPr>
            <a:r>
              <a:rPr lang="es" sz="2400" b="0" i="0" u="none" strike="noStrike" cap="none" dirty="0">
                <a:solidFill>
                  <a:schemeClr val="lt1"/>
                </a:solidFill>
                <a:latin typeface="Calibri"/>
                <a:ea typeface="Calibri"/>
                <a:cs typeface="Calibri"/>
                <a:sym typeface="Calibri"/>
              </a:rPr>
              <a:t>Juan D</a:t>
            </a:r>
            <a:r>
              <a:rPr lang="es" sz="2400" dirty="0">
                <a:solidFill>
                  <a:schemeClr val="lt1"/>
                </a:solidFill>
                <a:latin typeface="Calibri"/>
                <a:cs typeface="Calibri"/>
                <a:sym typeface="Calibri"/>
              </a:rPr>
              <a:t>avid </a:t>
            </a:r>
            <a:r>
              <a:rPr lang="es" sz="2400" b="0" i="0" u="none" strike="noStrike" cap="none" dirty="0">
                <a:solidFill>
                  <a:schemeClr val="lt1"/>
                </a:solidFill>
                <a:latin typeface="Calibri"/>
                <a:ea typeface="Calibri"/>
                <a:cs typeface="Calibri"/>
                <a:sym typeface="Calibri"/>
              </a:rPr>
              <a:t>Martínez </a:t>
            </a:r>
          </a:p>
          <a:p>
            <a:pPr marL="0" marR="0" lvl="0" indent="0" algn="l" rtl="0">
              <a:lnSpc>
                <a:spcPct val="100000"/>
              </a:lnSpc>
              <a:spcBef>
                <a:spcPts val="0"/>
              </a:spcBef>
              <a:spcAft>
                <a:spcPts val="0"/>
              </a:spcAft>
              <a:buClr>
                <a:schemeClr val="dk1"/>
              </a:buClr>
              <a:buSzPts val="3600"/>
              <a:buFont typeface="Arial"/>
              <a:buNone/>
            </a:pPr>
            <a:r>
              <a:rPr lang="es" sz="2400" dirty="0">
                <a:solidFill>
                  <a:schemeClr val="lt1"/>
                </a:solidFill>
                <a:latin typeface="Calibri"/>
                <a:cs typeface="Calibri"/>
                <a:sym typeface="Calibri"/>
                <a:hlinkClick r:id="rId3"/>
              </a:rPr>
              <a:t>jdmartinev@eafit.edu.co</a:t>
            </a:r>
            <a:endParaRPr lang="es" sz="2400" dirty="0">
              <a:solidFill>
                <a:schemeClr val="lt1"/>
              </a:solidFill>
              <a:latin typeface="Calibri"/>
              <a:cs typeface="Calibri"/>
              <a:sym typeface="Calibri"/>
            </a:endParaRPr>
          </a:p>
          <a:p>
            <a:pPr marL="0" marR="0" lvl="0" indent="0" algn="l" rtl="0">
              <a:lnSpc>
                <a:spcPct val="100000"/>
              </a:lnSpc>
              <a:spcBef>
                <a:spcPts val="0"/>
              </a:spcBef>
              <a:spcAft>
                <a:spcPts val="0"/>
              </a:spcAft>
              <a:buClr>
                <a:schemeClr val="dk1"/>
              </a:buClr>
              <a:buSzPts val="3600"/>
              <a:buFont typeface="Arial"/>
              <a:buNone/>
            </a:pPr>
            <a:endParaRPr dirty="0"/>
          </a:p>
          <a:p>
            <a:pPr marL="0" marR="0" lvl="0" indent="0" algn="l" rtl="0">
              <a:lnSpc>
                <a:spcPct val="100000"/>
              </a:lnSpc>
              <a:spcBef>
                <a:spcPts val="0"/>
              </a:spcBef>
              <a:spcAft>
                <a:spcPts val="0"/>
              </a:spcAft>
              <a:buClr>
                <a:schemeClr val="dk1"/>
              </a:buClr>
              <a:buSzPts val="3600"/>
              <a:buFont typeface="Arial"/>
              <a:buNone/>
            </a:pP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A6CD350D-2034-F4F0-116D-58208887431B}"/>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595959"/>
              </a:buClr>
              <a:buSzPts val="2800"/>
              <a:buFont typeface="Arial"/>
              <a:buNone/>
            </a:pPr>
            <a:r>
              <a:rPr lang="es" sz="3000" b="1" dirty="0">
                <a:solidFill>
                  <a:schemeClr val="bg1"/>
                </a:solidFill>
                <a:latin typeface="Nunito Sans ExtraBold"/>
                <a:sym typeface="Calibri"/>
              </a:rPr>
              <a:t>Agenda</a:t>
            </a:r>
            <a:endParaRPr sz="3000" b="1" dirty="0">
              <a:solidFill>
                <a:schemeClr val="bg1"/>
              </a:solidFill>
              <a:latin typeface="Nunito Sans ExtraBold"/>
              <a:sym typeface="Nunito Sans ExtraBold"/>
            </a:endParaRPr>
          </a:p>
        </p:txBody>
      </p:sp>
      <p:sp>
        <p:nvSpPr>
          <p:cNvPr id="5" name="Google Shape;66;p20">
            <a:extLst>
              <a:ext uri="{FF2B5EF4-FFF2-40B4-BE49-F238E27FC236}">
                <a16:creationId xmlns:a16="http://schemas.microsoft.com/office/drawing/2014/main" id="{99DAE1A2-85D8-A6AB-9F6C-8D82923C723F}"/>
              </a:ext>
            </a:extLst>
          </p:cNvPr>
          <p:cNvSpPr txBox="1"/>
          <p:nvPr/>
        </p:nvSpPr>
        <p:spPr>
          <a:xfrm>
            <a:off x="493189" y="1459347"/>
            <a:ext cx="7775154" cy="2766213"/>
          </a:xfrm>
          <a:prstGeom prst="rect">
            <a:avLst/>
          </a:prstGeom>
          <a:noFill/>
          <a:ln>
            <a:noFill/>
          </a:ln>
        </p:spPr>
        <p:txBody>
          <a:bodyPr spcFirstLastPara="1" wrap="square" lIns="91425" tIns="45700" rIns="91425" bIns="45700" anchor="t" anchorCtr="0">
            <a:noAutofit/>
          </a:bodyPr>
          <a:lstStyle/>
          <a:p>
            <a:pPr marL="342900" indent="-342900">
              <a:spcBef>
                <a:spcPts val="0"/>
              </a:spcBef>
              <a:spcAft>
                <a:spcPts val="600"/>
              </a:spcAft>
              <a:buClr>
                <a:schemeClr val="tx1"/>
              </a:buClr>
              <a:buSzPts val="2000"/>
              <a:buFont typeface="Arial" panose="020B0604020202020204" pitchFamily="34" charset="0"/>
              <a:buChar char="•"/>
            </a:pPr>
            <a:r>
              <a:rPr lang="es-ES" sz="2000" dirty="0">
                <a:solidFill>
                  <a:schemeClr val="tx1"/>
                </a:solidFill>
                <a:latin typeface="Calibri" panose="020F0502020204030204" pitchFamily="34" charset="0"/>
                <a:cs typeface="Calibri" panose="020F0502020204030204" pitchFamily="34" charset="0"/>
                <a:sym typeface="Calibri"/>
              </a:rPr>
              <a:t>ML interpretable</a:t>
            </a:r>
          </a:p>
          <a:p>
            <a:pPr marL="342900" indent="-342900">
              <a:spcBef>
                <a:spcPts val="0"/>
              </a:spcBef>
              <a:spcAft>
                <a:spcPts val="600"/>
              </a:spcAft>
              <a:buClr>
                <a:schemeClr val="tx1"/>
              </a:buClr>
              <a:buSzPts val="2000"/>
              <a:buFont typeface="Arial" panose="020B0604020202020204" pitchFamily="34" charset="0"/>
              <a:buChar char="•"/>
            </a:pPr>
            <a:r>
              <a:rPr lang="es-ES" sz="2000" dirty="0" err="1">
                <a:solidFill>
                  <a:schemeClr val="tx1"/>
                </a:solidFill>
                <a:latin typeface="Calibri" panose="020F0502020204030204" pitchFamily="34" charset="0"/>
                <a:cs typeface="Calibri" panose="020F0502020204030204" pitchFamily="34" charset="0"/>
                <a:sym typeface="Calibri"/>
              </a:rPr>
              <a:t>SHapley</a:t>
            </a:r>
            <a:r>
              <a:rPr lang="es-ES" sz="2000" dirty="0">
                <a:solidFill>
                  <a:schemeClr val="tx1"/>
                </a:solidFill>
                <a:latin typeface="Calibri" panose="020F0502020204030204" pitchFamily="34" charset="0"/>
                <a:cs typeface="Calibri" panose="020F0502020204030204" pitchFamily="34" charset="0"/>
                <a:sym typeface="Calibri"/>
              </a:rPr>
              <a:t> </a:t>
            </a:r>
            <a:r>
              <a:rPr lang="es-ES" sz="2000" dirty="0" err="1">
                <a:solidFill>
                  <a:schemeClr val="tx1"/>
                </a:solidFill>
                <a:latin typeface="Calibri" panose="020F0502020204030204" pitchFamily="34" charset="0"/>
                <a:cs typeface="Calibri" panose="020F0502020204030204" pitchFamily="34" charset="0"/>
                <a:sym typeface="Calibri"/>
              </a:rPr>
              <a:t>Additive</a:t>
            </a:r>
            <a:r>
              <a:rPr lang="es-ES" sz="2000" dirty="0">
                <a:solidFill>
                  <a:schemeClr val="tx1"/>
                </a:solidFill>
                <a:latin typeface="Calibri" panose="020F0502020204030204" pitchFamily="34" charset="0"/>
                <a:cs typeface="Calibri" panose="020F0502020204030204" pitchFamily="34" charset="0"/>
                <a:sym typeface="Calibri"/>
              </a:rPr>
              <a:t> </a:t>
            </a:r>
            <a:r>
              <a:rPr lang="es-ES" sz="2000" dirty="0" err="1">
                <a:solidFill>
                  <a:schemeClr val="tx1"/>
                </a:solidFill>
                <a:latin typeface="Calibri" panose="020F0502020204030204" pitchFamily="34" charset="0"/>
                <a:cs typeface="Calibri" panose="020F0502020204030204" pitchFamily="34" charset="0"/>
                <a:sym typeface="Calibri"/>
              </a:rPr>
              <a:t>exPlanations</a:t>
            </a:r>
            <a:endParaRPr sz="200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034656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6055ED2A-BB3C-C6C9-94E6-FD29D01E9D77}"/>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595959"/>
              </a:buClr>
              <a:buSzPts val="2800"/>
              <a:buFont typeface="Arial"/>
              <a:buNone/>
            </a:pPr>
            <a:r>
              <a:rPr lang="es" sz="3000" b="1" dirty="0">
                <a:solidFill>
                  <a:schemeClr val="bg1"/>
                </a:solidFill>
                <a:latin typeface="Nunito Sans ExtraBold"/>
                <a:sym typeface="Calibri"/>
              </a:rPr>
              <a:t>Estado actual de ML</a:t>
            </a:r>
            <a:endParaRPr sz="3000" b="1" dirty="0">
              <a:solidFill>
                <a:schemeClr val="bg1"/>
              </a:solidFill>
              <a:latin typeface="Nunito Sans ExtraBold"/>
              <a:sym typeface="Nunito Sans ExtraBold"/>
            </a:endParaRPr>
          </a:p>
        </p:txBody>
      </p:sp>
      <p:pic>
        <p:nvPicPr>
          <p:cNvPr id="5" name="Imagen 4">
            <a:extLst>
              <a:ext uri="{FF2B5EF4-FFF2-40B4-BE49-F238E27FC236}">
                <a16:creationId xmlns:a16="http://schemas.microsoft.com/office/drawing/2014/main" id="{B794F571-71F0-446F-90BE-ECDC9485EA7F}"/>
              </a:ext>
            </a:extLst>
          </p:cNvPr>
          <p:cNvPicPr>
            <a:picLocks noChangeAspect="1"/>
          </p:cNvPicPr>
          <p:nvPr/>
        </p:nvPicPr>
        <p:blipFill>
          <a:blip r:embed="rId2"/>
          <a:stretch>
            <a:fillRect/>
          </a:stretch>
        </p:blipFill>
        <p:spPr>
          <a:xfrm>
            <a:off x="4942801" y="1050141"/>
            <a:ext cx="3252875" cy="2224806"/>
          </a:xfrm>
          <a:prstGeom prst="rect">
            <a:avLst/>
          </a:prstGeom>
        </p:spPr>
      </p:pic>
      <p:pic>
        <p:nvPicPr>
          <p:cNvPr id="7" name="Imagen 6">
            <a:extLst>
              <a:ext uri="{FF2B5EF4-FFF2-40B4-BE49-F238E27FC236}">
                <a16:creationId xmlns:a16="http://schemas.microsoft.com/office/drawing/2014/main" id="{822A8003-D6A6-40BD-A145-E65C114B7810}"/>
              </a:ext>
            </a:extLst>
          </p:cNvPr>
          <p:cNvPicPr>
            <a:picLocks noChangeAspect="1"/>
          </p:cNvPicPr>
          <p:nvPr/>
        </p:nvPicPr>
        <p:blipFill>
          <a:blip r:embed="rId3"/>
          <a:stretch>
            <a:fillRect/>
          </a:stretch>
        </p:blipFill>
        <p:spPr>
          <a:xfrm>
            <a:off x="493189" y="1009191"/>
            <a:ext cx="3149748" cy="3684153"/>
          </a:xfrm>
          <a:prstGeom prst="rect">
            <a:avLst/>
          </a:prstGeom>
        </p:spPr>
      </p:pic>
    </p:spTree>
    <p:extLst>
      <p:ext uri="{BB962C8B-B14F-4D97-AF65-F5344CB8AC3E}">
        <p14:creationId xmlns:p14="http://schemas.microsoft.com/office/powerpoint/2010/main" val="38913813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000292E3-436F-4105-895E-E98671EA7BA4}"/>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595959"/>
              </a:buClr>
              <a:buSzPts val="2800"/>
              <a:buFont typeface="Arial"/>
              <a:buNone/>
            </a:pPr>
            <a:r>
              <a:rPr lang="es" sz="3000" b="1" dirty="0">
                <a:solidFill>
                  <a:schemeClr val="bg1"/>
                </a:solidFill>
                <a:latin typeface="Nunito Sans ExtraBold"/>
                <a:sym typeface="Calibri"/>
              </a:rPr>
              <a:t>Usos</a:t>
            </a:r>
            <a:endParaRPr sz="3000" b="1" dirty="0">
              <a:solidFill>
                <a:schemeClr val="bg1"/>
              </a:solidFill>
              <a:latin typeface="Nunito Sans ExtraBold"/>
              <a:sym typeface="Nunito Sans ExtraBold"/>
            </a:endParaRPr>
          </a:p>
        </p:txBody>
      </p:sp>
      <p:pic>
        <p:nvPicPr>
          <p:cNvPr id="4" name="Imagen 3">
            <a:extLst>
              <a:ext uri="{FF2B5EF4-FFF2-40B4-BE49-F238E27FC236}">
                <a16:creationId xmlns:a16="http://schemas.microsoft.com/office/drawing/2014/main" id="{52A29800-0948-437D-9201-BAD7C64B77D7}"/>
              </a:ext>
            </a:extLst>
          </p:cNvPr>
          <p:cNvPicPr>
            <a:picLocks noChangeAspect="1"/>
          </p:cNvPicPr>
          <p:nvPr/>
        </p:nvPicPr>
        <p:blipFill>
          <a:blip r:embed="rId2"/>
          <a:stretch>
            <a:fillRect/>
          </a:stretch>
        </p:blipFill>
        <p:spPr>
          <a:xfrm>
            <a:off x="493189" y="1088546"/>
            <a:ext cx="7752041" cy="2898321"/>
          </a:xfrm>
          <a:prstGeom prst="rect">
            <a:avLst/>
          </a:prstGeom>
        </p:spPr>
      </p:pic>
    </p:spTree>
    <p:extLst>
      <p:ext uri="{BB962C8B-B14F-4D97-AF65-F5344CB8AC3E}">
        <p14:creationId xmlns:p14="http://schemas.microsoft.com/office/powerpoint/2010/main" val="1458276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F7A4EF32-DEF4-41A8-BFFE-CA955C9AE60D}"/>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595959"/>
              </a:buClr>
              <a:buSzPts val="2800"/>
              <a:buFont typeface="Arial"/>
              <a:buNone/>
            </a:pPr>
            <a:r>
              <a:rPr lang="es" sz="3000" b="1" dirty="0">
                <a:solidFill>
                  <a:schemeClr val="bg1"/>
                </a:solidFill>
                <a:latin typeface="Nunito Sans ExtraBold"/>
                <a:sym typeface="Calibri"/>
              </a:rPr>
              <a:t>Problemas</a:t>
            </a:r>
            <a:endParaRPr sz="3000" b="1" dirty="0">
              <a:solidFill>
                <a:schemeClr val="bg1"/>
              </a:solidFill>
              <a:latin typeface="Nunito Sans ExtraBold"/>
              <a:sym typeface="Nunito Sans ExtraBold"/>
            </a:endParaRPr>
          </a:p>
        </p:txBody>
      </p:sp>
      <p:pic>
        <p:nvPicPr>
          <p:cNvPr id="4" name="Imagen 3">
            <a:extLst>
              <a:ext uri="{FF2B5EF4-FFF2-40B4-BE49-F238E27FC236}">
                <a16:creationId xmlns:a16="http://schemas.microsoft.com/office/drawing/2014/main" id="{AEEA63B1-95C5-482B-B8BC-952175548679}"/>
              </a:ext>
            </a:extLst>
          </p:cNvPr>
          <p:cNvPicPr>
            <a:picLocks noChangeAspect="1"/>
          </p:cNvPicPr>
          <p:nvPr/>
        </p:nvPicPr>
        <p:blipFill>
          <a:blip r:embed="rId2"/>
          <a:stretch>
            <a:fillRect/>
          </a:stretch>
        </p:blipFill>
        <p:spPr>
          <a:xfrm>
            <a:off x="493189" y="1407931"/>
            <a:ext cx="8389248" cy="2320608"/>
          </a:xfrm>
          <a:prstGeom prst="rect">
            <a:avLst/>
          </a:prstGeom>
        </p:spPr>
      </p:pic>
      <p:sp>
        <p:nvSpPr>
          <p:cNvPr id="6" name="CuadroTexto 5">
            <a:extLst>
              <a:ext uri="{FF2B5EF4-FFF2-40B4-BE49-F238E27FC236}">
                <a16:creationId xmlns:a16="http://schemas.microsoft.com/office/drawing/2014/main" id="{0C2A35D4-EBDD-4E83-BE8F-3937C366719C}"/>
              </a:ext>
            </a:extLst>
          </p:cNvPr>
          <p:cNvSpPr txBox="1"/>
          <p:nvPr/>
        </p:nvSpPr>
        <p:spPr>
          <a:xfrm>
            <a:off x="690067" y="3684153"/>
            <a:ext cx="3337210" cy="646331"/>
          </a:xfrm>
          <a:prstGeom prst="rect">
            <a:avLst/>
          </a:prstGeom>
          <a:noFill/>
        </p:spPr>
        <p:txBody>
          <a:bodyPr wrap="square">
            <a:spAutoFit/>
          </a:bodyPr>
          <a:lstStyle/>
          <a:p>
            <a:r>
              <a:rPr lang="es-CO" sz="900" dirty="0">
                <a:latin typeface="Calibri" panose="020F0502020204030204" pitchFamily="34" charset="0"/>
                <a:cs typeface="Calibri" panose="020F0502020204030204" pitchFamily="34" charset="0"/>
              </a:rPr>
              <a:t>https://medium.com/@Joy.Buolamwini/response-racial-and-gender-bias-in-amazon-rekognition-</a:t>
            </a:r>
          </a:p>
          <a:p>
            <a:r>
              <a:rPr lang="es-CO" sz="900" dirty="0" err="1">
                <a:latin typeface="Calibri" panose="020F0502020204030204" pitchFamily="34" charset="0"/>
                <a:cs typeface="Calibri" panose="020F0502020204030204" pitchFamily="34" charset="0"/>
              </a:rPr>
              <a:t>commercial</a:t>
            </a:r>
            <a:r>
              <a:rPr lang="es-CO" sz="900" dirty="0">
                <a:latin typeface="Calibri" panose="020F0502020204030204" pitchFamily="34" charset="0"/>
                <a:cs typeface="Calibri" panose="020F0502020204030204" pitchFamily="34" charset="0"/>
              </a:rPr>
              <a:t>-</a:t>
            </a:r>
            <a:r>
              <a:rPr lang="es-CO" sz="900" dirty="0" err="1">
                <a:latin typeface="Calibri" panose="020F0502020204030204" pitchFamily="34" charset="0"/>
                <a:cs typeface="Calibri" panose="020F0502020204030204" pitchFamily="34" charset="0"/>
              </a:rPr>
              <a:t>ai</a:t>
            </a:r>
            <a:r>
              <a:rPr lang="es-CO" sz="900" dirty="0">
                <a:latin typeface="Calibri" panose="020F0502020204030204" pitchFamily="34" charset="0"/>
                <a:cs typeface="Calibri" panose="020F0502020204030204" pitchFamily="34" charset="0"/>
              </a:rPr>
              <a:t>-</a:t>
            </a:r>
            <a:r>
              <a:rPr lang="es-CO" sz="900" dirty="0" err="1">
                <a:latin typeface="Calibri" panose="020F0502020204030204" pitchFamily="34" charset="0"/>
                <a:cs typeface="Calibri" panose="020F0502020204030204" pitchFamily="34" charset="0"/>
              </a:rPr>
              <a:t>system</a:t>
            </a:r>
            <a:r>
              <a:rPr lang="es-CO" sz="900" dirty="0">
                <a:latin typeface="Calibri" panose="020F0502020204030204" pitchFamily="34" charset="0"/>
                <a:cs typeface="Calibri" panose="020F0502020204030204" pitchFamily="34" charset="0"/>
              </a:rPr>
              <a:t>-</a:t>
            </a:r>
            <a:r>
              <a:rPr lang="es-CO" sz="900" dirty="0" err="1">
                <a:latin typeface="Calibri" panose="020F0502020204030204" pitchFamily="34" charset="0"/>
                <a:cs typeface="Calibri" panose="020F0502020204030204" pitchFamily="34" charset="0"/>
              </a:rPr>
              <a:t>for</a:t>
            </a:r>
            <a:r>
              <a:rPr lang="es-CO" sz="900" dirty="0">
                <a:latin typeface="Calibri" panose="020F0502020204030204" pitchFamily="34" charset="0"/>
                <a:cs typeface="Calibri" panose="020F0502020204030204" pitchFamily="34" charset="0"/>
              </a:rPr>
              <a:t>-</a:t>
            </a:r>
            <a:r>
              <a:rPr lang="es-CO" sz="900" dirty="0" err="1">
                <a:latin typeface="Calibri" panose="020F0502020204030204" pitchFamily="34" charset="0"/>
                <a:cs typeface="Calibri" panose="020F0502020204030204" pitchFamily="34" charset="0"/>
              </a:rPr>
              <a:t>analyzing</a:t>
            </a:r>
            <a:r>
              <a:rPr lang="es-CO" sz="900" dirty="0">
                <a:latin typeface="Calibri" panose="020F0502020204030204" pitchFamily="34" charset="0"/>
                <a:cs typeface="Calibri" panose="020F0502020204030204" pitchFamily="34" charset="0"/>
              </a:rPr>
              <a:t>-faces-</a:t>
            </a:r>
          </a:p>
          <a:p>
            <a:r>
              <a:rPr lang="es-CO" sz="900" dirty="0">
                <a:latin typeface="Calibri" panose="020F0502020204030204" pitchFamily="34" charset="0"/>
                <a:cs typeface="Calibri" panose="020F0502020204030204" pitchFamily="34" charset="0"/>
              </a:rPr>
              <a:t>a289222eeced</a:t>
            </a:r>
          </a:p>
        </p:txBody>
      </p:sp>
      <p:sp>
        <p:nvSpPr>
          <p:cNvPr id="8" name="CuadroTexto 7">
            <a:extLst>
              <a:ext uri="{FF2B5EF4-FFF2-40B4-BE49-F238E27FC236}">
                <a16:creationId xmlns:a16="http://schemas.microsoft.com/office/drawing/2014/main" id="{85731B43-0C22-42C9-B09F-87B5A9DF67A7}"/>
              </a:ext>
            </a:extLst>
          </p:cNvPr>
          <p:cNvSpPr txBox="1"/>
          <p:nvPr/>
        </p:nvSpPr>
        <p:spPr>
          <a:xfrm>
            <a:off x="4572000" y="3745708"/>
            <a:ext cx="4572000" cy="400110"/>
          </a:xfrm>
          <a:prstGeom prst="rect">
            <a:avLst/>
          </a:prstGeom>
          <a:noFill/>
        </p:spPr>
        <p:txBody>
          <a:bodyPr wrap="square">
            <a:spAutoFit/>
          </a:bodyPr>
          <a:lstStyle/>
          <a:p>
            <a:r>
              <a:rPr lang="es-CO" sz="1000" dirty="0">
                <a:latin typeface="Calibri" panose="020F0502020204030204" pitchFamily="34" charset="0"/>
                <a:cs typeface="Calibri" panose="020F0502020204030204" pitchFamily="34" charset="0"/>
              </a:rPr>
              <a:t>https://www.infoq.com/presentations/unconscious-</a:t>
            </a:r>
          </a:p>
          <a:p>
            <a:r>
              <a:rPr lang="es-CO" sz="1000" dirty="0" err="1">
                <a:latin typeface="Calibri" panose="020F0502020204030204" pitchFamily="34" charset="0"/>
                <a:cs typeface="Calibri" panose="020F0502020204030204" pitchFamily="34" charset="0"/>
              </a:rPr>
              <a:t>bias</a:t>
            </a:r>
            <a:r>
              <a:rPr lang="es-CO" sz="1000" dirty="0">
                <a:latin typeface="Calibri" panose="020F0502020204030204" pitchFamily="34" charset="0"/>
                <a:cs typeface="Calibri" panose="020F0502020204030204" pitchFamily="34" charset="0"/>
              </a:rPr>
              <a:t>-machine-</a:t>
            </a:r>
            <a:r>
              <a:rPr lang="es-CO" sz="1000" dirty="0" err="1">
                <a:latin typeface="Calibri" panose="020F0502020204030204" pitchFamily="34" charset="0"/>
                <a:cs typeface="Calibri" panose="020F0502020204030204" pitchFamily="34" charset="0"/>
              </a:rPr>
              <a:t>learning</a:t>
            </a:r>
            <a:r>
              <a:rPr lang="es-CO" sz="1000" dirty="0">
                <a:latin typeface="Calibri" panose="020F0502020204030204" pitchFamily="34" charset="0"/>
                <a:cs typeface="Calibri" panose="020F0502020204030204" pitchFamily="34" charset="0"/>
              </a:rPr>
              <a:t>/</a:t>
            </a:r>
          </a:p>
        </p:txBody>
      </p:sp>
      <p:sp>
        <p:nvSpPr>
          <p:cNvPr id="9" name="CuadroTexto 8">
            <a:extLst>
              <a:ext uri="{FF2B5EF4-FFF2-40B4-BE49-F238E27FC236}">
                <a16:creationId xmlns:a16="http://schemas.microsoft.com/office/drawing/2014/main" id="{592A538C-27D8-477E-9482-B10816994443}"/>
              </a:ext>
            </a:extLst>
          </p:cNvPr>
          <p:cNvSpPr txBox="1"/>
          <p:nvPr/>
        </p:nvSpPr>
        <p:spPr>
          <a:xfrm>
            <a:off x="261563" y="986998"/>
            <a:ext cx="3337210" cy="369332"/>
          </a:xfrm>
          <a:prstGeom prst="rect">
            <a:avLst/>
          </a:prstGeom>
          <a:noFill/>
        </p:spPr>
        <p:txBody>
          <a:bodyPr wrap="square">
            <a:spAutoFit/>
          </a:bodyPr>
          <a:lstStyle/>
          <a:p>
            <a:r>
              <a:rPr lang="es-CO" sz="1800" b="1" dirty="0">
                <a:latin typeface="Calibri" panose="020F0502020204030204" pitchFamily="34" charset="0"/>
                <a:cs typeface="Calibri" panose="020F0502020204030204" pitchFamily="34" charset="0"/>
              </a:rPr>
              <a:t>Sesgos de los algoritmos</a:t>
            </a:r>
          </a:p>
        </p:txBody>
      </p:sp>
    </p:spTree>
    <p:extLst>
      <p:ext uri="{BB962C8B-B14F-4D97-AF65-F5344CB8AC3E}">
        <p14:creationId xmlns:p14="http://schemas.microsoft.com/office/powerpoint/2010/main" val="19385271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F7A4EF32-DEF4-41A8-BFFE-CA955C9AE60D}"/>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595959"/>
              </a:buClr>
              <a:buSzPts val="2800"/>
              <a:buFont typeface="Arial"/>
              <a:buNone/>
            </a:pPr>
            <a:r>
              <a:rPr lang="es" sz="3000" b="1" dirty="0">
                <a:solidFill>
                  <a:schemeClr val="bg1"/>
                </a:solidFill>
                <a:latin typeface="Nunito Sans ExtraBold"/>
                <a:sym typeface="Calibri"/>
              </a:rPr>
              <a:t>Problemas</a:t>
            </a:r>
            <a:endParaRPr sz="3000" b="1" dirty="0">
              <a:solidFill>
                <a:schemeClr val="bg1"/>
              </a:solidFill>
              <a:latin typeface="Nunito Sans ExtraBold"/>
              <a:sym typeface="Nunito Sans ExtraBold"/>
            </a:endParaRPr>
          </a:p>
        </p:txBody>
      </p:sp>
      <p:sp>
        <p:nvSpPr>
          <p:cNvPr id="9" name="CuadroTexto 8">
            <a:extLst>
              <a:ext uri="{FF2B5EF4-FFF2-40B4-BE49-F238E27FC236}">
                <a16:creationId xmlns:a16="http://schemas.microsoft.com/office/drawing/2014/main" id="{592A538C-27D8-477E-9482-B10816994443}"/>
              </a:ext>
            </a:extLst>
          </p:cNvPr>
          <p:cNvSpPr txBox="1"/>
          <p:nvPr/>
        </p:nvSpPr>
        <p:spPr>
          <a:xfrm>
            <a:off x="261563" y="986998"/>
            <a:ext cx="3337210" cy="369332"/>
          </a:xfrm>
          <a:prstGeom prst="rect">
            <a:avLst/>
          </a:prstGeom>
          <a:noFill/>
        </p:spPr>
        <p:txBody>
          <a:bodyPr wrap="square">
            <a:spAutoFit/>
          </a:bodyPr>
          <a:lstStyle/>
          <a:p>
            <a:r>
              <a:rPr lang="es-ES" sz="1800" b="1" dirty="0">
                <a:latin typeface="Calibri" panose="020F0502020204030204" pitchFamily="34" charset="0"/>
                <a:cs typeface="Calibri" panose="020F0502020204030204" pitchFamily="34" charset="0"/>
              </a:rPr>
              <a:t>E</a:t>
            </a:r>
            <a:r>
              <a:rPr lang="es-CO" sz="1800" b="1" dirty="0" err="1">
                <a:latin typeface="Calibri" panose="020F0502020204030204" pitchFamily="34" charset="0"/>
                <a:cs typeface="Calibri" panose="020F0502020204030204" pitchFamily="34" charset="0"/>
              </a:rPr>
              <a:t>jemplos</a:t>
            </a:r>
            <a:r>
              <a:rPr lang="es-CO" sz="1800" b="1" dirty="0">
                <a:latin typeface="Calibri" panose="020F0502020204030204" pitchFamily="34" charset="0"/>
                <a:cs typeface="Calibri" panose="020F0502020204030204" pitchFamily="34" charset="0"/>
              </a:rPr>
              <a:t> adversarios</a:t>
            </a:r>
          </a:p>
        </p:txBody>
      </p:sp>
      <p:pic>
        <p:nvPicPr>
          <p:cNvPr id="5" name="Imagen 4">
            <a:extLst>
              <a:ext uri="{FF2B5EF4-FFF2-40B4-BE49-F238E27FC236}">
                <a16:creationId xmlns:a16="http://schemas.microsoft.com/office/drawing/2014/main" id="{00BA51AD-0432-4EF5-A967-F1A6CB5E960F}"/>
              </a:ext>
            </a:extLst>
          </p:cNvPr>
          <p:cNvPicPr>
            <a:picLocks noChangeAspect="1"/>
          </p:cNvPicPr>
          <p:nvPr/>
        </p:nvPicPr>
        <p:blipFill>
          <a:blip r:embed="rId2"/>
          <a:stretch>
            <a:fillRect/>
          </a:stretch>
        </p:blipFill>
        <p:spPr>
          <a:xfrm>
            <a:off x="493189" y="1459347"/>
            <a:ext cx="8459381" cy="3048425"/>
          </a:xfrm>
          <a:prstGeom prst="rect">
            <a:avLst/>
          </a:prstGeom>
        </p:spPr>
      </p:pic>
    </p:spTree>
    <p:extLst>
      <p:ext uri="{BB962C8B-B14F-4D97-AF65-F5344CB8AC3E}">
        <p14:creationId xmlns:p14="http://schemas.microsoft.com/office/powerpoint/2010/main" val="35194451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5D6500D8-7FF3-4ABA-9A66-447EC19B6751}"/>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595959"/>
              </a:buClr>
              <a:buSzPts val="2800"/>
              <a:buFont typeface="Arial"/>
              <a:buNone/>
            </a:pPr>
            <a:r>
              <a:rPr lang="es" sz="3000" b="1" dirty="0">
                <a:solidFill>
                  <a:schemeClr val="bg1"/>
                </a:solidFill>
                <a:latin typeface="Nunito Sans ExtraBold"/>
                <a:sym typeface="Calibri"/>
              </a:rPr>
              <a:t>ML interpretable</a:t>
            </a:r>
            <a:endParaRPr sz="3000" b="1" dirty="0">
              <a:solidFill>
                <a:schemeClr val="bg1"/>
              </a:solidFill>
              <a:latin typeface="Nunito Sans ExtraBold"/>
              <a:sym typeface="Nunito Sans ExtraBold"/>
            </a:endParaRPr>
          </a:p>
        </p:txBody>
      </p:sp>
      <p:sp>
        <p:nvSpPr>
          <p:cNvPr id="4" name="Google Shape;66;p20">
            <a:extLst>
              <a:ext uri="{FF2B5EF4-FFF2-40B4-BE49-F238E27FC236}">
                <a16:creationId xmlns:a16="http://schemas.microsoft.com/office/drawing/2014/main" id="{2CE7712E-D2B2-4EA8-9383-1B9A106CAF73}"/>
              </a:ext>
            </a:extLst>
          </p:cNvPr>
          <p:cNvSpPr txBox="1"/>
          <p:nvPr/>
        </p:nvSpPr>
        <p:spPr>
          <a:xfrm>
            <a:off x="493189" y="1088546"/>
            <a:ext cx="7775154" cy="3708010"/>
          </a:xfrm>
          <a:prstGeom prst="rect">
            <a:avLst/>
          </a:prstGeom>
          <a:noFill/>
          <a:ln>
            <a:noFill/>
          </a:ln>
        </p:spPr>
        <p:txBody>
          <a:bodyPr spcFirstLastPara="1" wrap="square" lIns="91425" tIns="45700" rIns="91425" bIns="45700" anchor="t" anchorCtr="0">
            <a:noAutofit/>
          </a:bodyPr>
          <a:lstStyle/>
          <a:p>
            <a:pPr>
              <a:spcBef>
                <a:spcPts val="0"/>
              </a:spcBef>
              <a:spcAft>
                <a:spcPts val="600"/>
              </a:spcAft>
              <a:buClr>
                <a:schemeClr val="tx1"/>
              </a:buClr>
              <a:buSzPts val="2000"/>
            </a:pPr>
            <a:r>
              <a:rPr lang="es-ES" sz="2000" b="1" dirty="0">
                <a:solidFill>
                  <a:schemeClr val="accent3"/>
                </a:solidFill>
                <a:latin typeface="Calibri" panose="020F0502020204030204" pitchFamily="34" charset="0"/>
                <a:cs typeface="Calibri" panose="020F0502020204030204" pitchFamily="34" charset="0"/>
                <a:sym typeface="Calibri"/>
              </a:rPr>
              <a:t>Tenemos varios problemas:</a:t>
            </a:r>
          </a:p>
          <a:p>
            <a:pPr>
              <a:spcBef>
                <a:spcPts val="0"/>
              </a:spcBef>
              <a:spcAft>
                <a:spcPts val="600"/>
              </a:spcAft>
              <a:buClr>
                <a:schemeClr val="tx1"/>
              </a:buClr>
              <a:buSzPts val="2000"/>
            </a:pPr>
            <a:endParaRPr lang="es-ES" sz="2000" b="1" dirty="0">
              <a:solidFill>
                <a:schemeClr val="accent3"/>
              </a:solidFill>
              <a:latin typeface="Calibri" panose="020F0502020204030204" pitchFamily="34" charset="0"/>
              <a:cs typeface="Calibri" panose="020F0502020204030204" pitchFamily="34" charset="0"/>
              <a:sym typeface="Calibri"/>
            </a:endParaRPr>
          </a:p>
          <a:p>
            <a:pPr marL="342900" indent="-342900">
              <a:spcBef>
                <a:spcPts val="0"/>
              </a:spcBef>
              <a:spcAft>
                <a:spcPts val="600"/>
              </a:spcAft>
              <a:buClr>
                <a:schemeClr val="tx1"/>
              </a:buClr>
              <a:buSzPts val="2000"/>
              <a:buFont typeface="Arial" panose="020B0604020202020204" pitchFamily="34" charset="0"/>
              <a:buChar char="•"/>
            </a:pPr>
            <a:r>
              <a:rPr lang="es-ES" sz="1800" dirty="0">
                <a:solidFill>
                  <a:schemeClr val="tx1"/>
                </a:solidFill>
                <a:latin typeface="Calibri" panose="020F0502020204030204" pitchFamily="34" charset="0"/>
                <a:cs typeface="Calibri" panose="020F0502020204030204" pitchFamily="34" charset="0"/>
                <a:sym typeface="Calibri"/>
              </a:rPr>
              <a:t>No confiamos en los modelos</a:t>
            </a:r>
          </a:p>
          <a:p>
            <a:pPr marL="342900" indent="-342900">
              <a:spcBef>
                <a:spcPts val="0"/>
              </a:spcBef>
              <a:spcAft>
                <a:spcPts val="600"/>
              </a:spcAft>
              <a:buClr>
                <a:schemeClr val="tx1"/>
              </a:buClr>
              <a:buSzPts val="2000"/>
              <a:buFont typeface="Arial" panose="020B0604020202020204" pitchFamily="34" charset="0"/>
              <a:buChar char="•"/>
            </a:pPr>
            <a:r>
              <a:rPr lang="es-ES" sz="1800" dirty="0">
                <a:solidFill>
                  <a:schemeClr val="tx1"/>
                </a:solidFill>
                <a:latin typeface="Calibri" panose="020F0502020204030204" pitchFamily="34" charset="0"/>
                <a:cs typeface="Calibri" panose="020F0502020204030204" pitchFamily="34" charset="0"/>
                <a:sym typeface="Calibri"/>
              </a:rPr>
              <a:t>No sabemos qué pasa en casos extremos</a:t>
            </a:r>
          </a:p>
          <a:p>
            <a:pPr marL="342900" indent="-342900">
              <a:spcBef>
                <a:spcPts val="0"/>
              </a:spcBef>
              <a:spcAft>
                <a:spcPts val="600"/>
              </a:spcAft>
              <a:buClr>
                <a:schemeClr val="tx1"/>
              </a:buClr>
              <a:buSzPts val="2000"/>
              <a:buFont typeface="Arial" panose="020B0604020202020204" pitchFamily="34" charset="0"/>
              <a:buChar char="•"/>
            </a:pPr>
            <a:r>
              <a:rPr lang="es-ES" sz="1800" dirty="0">
                <a:solidFill>
                  <a:schemeClr val="tx1"/>
                </a:solidFill>
                <a:latin typeface="Calibri" panose="020F0502020204030204" pitchFamily="34" charset="0"/>
                <a:cs typeface="Calibri" panose="020F0502020204030204" pitchFamily="34" charset="0"/>
                <a:sym typeface="Calibri"/>
              </a:rPr>
              <a:t>Los errores pueden ser costosos/nocivos</a:t>
            </a:r>
          </a:p>
          <a:p>
            <a:pPr marL="342900" indent="-342900">
              <a:spcBef>
                <a:spcPts val="0"/>
              </a:spcBef>
              <a:spcAft>
                <a:spcPts val="600"/>
              </a:spcAft>
              <a:buClr>
                <a:schemeClr val="tx1"/>
              </a:buClr>
              <a:buSzPts val="2000"/>
              <a:buFont typeface="Arial" panose="020B0604020202020204" pitchFamily="34" charset="0"/>
              <a:buChar char="•"/>
            </a:pPr>
            <a:r>
              <a:rPr lang="es-ES" sz="1800" dirty="0">
                <a:solidFill>
                  <a:schemeClr val="tx1"/>
                </a:solidFill>
                <a:latin typeface="Calibri" panose="020F0502020204030204" pitchFamily="34" charset="0"/>
                <a:cs typeface="Calibri" panose="020F0502020204030204" pitchFamily="34" charset="0"/>
                <a:sym typeface="Calibri"/>
              </a:rPr>
              <a:t>¿Los modelos cometen errores similares a los de los humanos?</a:t>
            </a:r>
          </a:p>
          <a:p>
            <a:pPr marL="342900" indent="-342900">
              <a:spcBef>
                <a:spcPts val="0"/>
              </a:spcBef>
              <a:spcAft>
                <a:spcPts val="600"/>
              </a:spcAft>
              <a:buClr>
                <a:schemeClr val="tx1"/>
              </a:buClr>
              <a:buSzPts val="2000"/>
              <a:buFont typeface="Arial" panose="020B0604020202020204" pitchFamily="34" charset="0"/>
              <a:buChar char="•"/>
            </a:pPr>
            <a:r>
              <a:rPr lang="es-ES" sz="1800" dirty="0">
                <a:solidFill>
                  <a:schemeClr val="tx1"/>
                </a:solidFill>
                <a:latin typeface="Calibri" panose="020F0502020204030204" pitchFamily="34" charset="0"/>
                <a:cs typeface="Calibri" panose="020F0502020204030204" pitchFamily="34" charset="0"/>
                <a:sym typeface="Calibri"/>
              </a:rPr>
              <a:t>¿Cómo cambiamos el modelo si no da los resultados esperados?</a:t>
            </a:r>
          </a:p>
          <a:p>
            <a:pPr marL="342900" indent="-342900">
              <a:spcBef>
                <a:spcPts val="0"/>
              </a:spcBef>
              <a:spcAft>
                <a:spcPts val="600"/>
              </a:spcAft>
              <a:buClr>
                <a:schemeClr val="tx1"/>
              </a:buClr>
              <a:buSzPts val="2000"/>
              <a:buFont typeface="Arial" panose="020B0604020202020204" pitchFamily="34" charset="0"/>
              <a:buChar char="•"/>
            </a:pPr>
            <a:endParaRPr lang="es-ES" sz="1800" dirty="0">
              <a:solidFill>
                <a:schemeClr val="tx1"/>
              </a:solidFill>
              <a:latin typeface="Calibri" panose="020F0502020204030204" pitchFamily="34" charset="0"/>
              <a:cs typeface="Calibri" panose="020F0502020204030204" pitchFamily="34" charset="0"/>
              <a:sym typeface="Calibri"/>
            </a:endParaRPr>
          </a:p>
          <a:p>
            <a:pPr algn="ctr">
              <a:spcBef>
                <a:spcPts val="0"/>
              </a:spcBef>
              <a:spcAft>
                <a:spcPts val="600"/>
              </a:spcAft>
              <a:buClr>
                <a:schemeClr val="tx1"/>
              </a:buClr>
              <a:buSzPts val="2000"/>
            </a:pPr>
            <a:r>
              <a:rPr lang="es-ES" sz="1800" b="1" dirty="0">
                <a:solidFill>
                  <a:schemeClr val="tx1"/>
                </a:solidFill>
                <a:latin typeface="Calibri" panose="020F0502020204030204" pitchFamily="34" charset="0"/>
                <a:cs typeface="Calibri" panose="020F0502020204030204" pitchFamily="34" charset="0"/>
                <a:sym typeface="Calibri"/>
              </a:rPr>
              <a:t>Una forma de lidiar con estos problemas es a través de la interpretabilidad</a:t>
            </a:r>
          </a:p>
        </p:txBody>
      </p:sp>
    </p:spTree>
    <p:extLst>
      <p:ext uri="{BB962C8B-B14F-4D97-AF65-F5344CB8AC3E}">
        <p14:creationId xmlns:p14="http://schemas.microsoft.com/office/powerpoint/2010/main" val="2312269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34092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76;p22">
            <a:extLst>
              <a:ext uri="{FF2B5EF4-FFF2-40B4-BE49-F238E27FC236}">
                <a16:creationId xmlns:a16="http://schemas.microsoft.com/office/drawing/2014/main" id="{6055ED2A-BB3C-C6C9-94E6-FD29D01E9D77}"/>
              </a:ext>
            </a:extLst>
          </p:cNvPr>
          <p:cNvSpPr txBox="1"/>
          <p:nvPr/>
        </p:nvSpPr>
        <p:spPr>
          <a:xfrm>
            <a:off x="157168" y="109080"/>
            <a:ext cx="7488232" cy="900111"/>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595959"/>
              </a:buClr>
              <a:buSzPts val="2800"/>
              <a:buFont typeface="Arial"/>
              <a:buNone/>
            </a:pPr>
            <a:r>
              <a:rPr lang="es" sz="3000" b="1" dirty="0">
                <a:solidFill>
                  <a:schemeClr val="bg1"/>
                </a:solidFill>
                <a:latin typeface="Nunito Sans ExtraBold"/>
                <a:sym typeface="Calibri"/>
              </a:rPr>
              <a:t>ML interpretable</a:t>
            </a:r>
            <a:endParaRPr sz="3000" b="1" dirty="0">
              <a:solidFill>
                <a:schemeClr val="bg1"/>
              </a:solidFill>
              <a:latin typeface="Nunito Sans ExtraBold"/>
              <a:sym typeface="Nunito Sans ExtraBold"/>
            </a:endParaRPr>
          </a:p>
        </p:txBody>
      </p:sp>
      <p:sp>
        <p:nvSpPr>
          <p:cNvPr id="3" name="Google Shape;66;p20">
            <a:extLst>
              <a:ext uri="{FF2B5EF4-FFF2-40B4-BE49-F238E27FC236}">
                <a16:creationId xmlns:a16="http://schemas.microsoft.com/office/drawing/2014/main" id="{A50A9E3B-E5BE-7CC3-2592-8A866DB58EF6}"/>
              </a:ext>
            </a:extLst>
          </p:cNvPr>
          <p:cNvSpPr txBox="1"/>
          <p:nvPr/>
        </p:nvSpPr>
        <p:spPr>
          <a:xfrm>
            <a:off x="493189" y="1088546"/>
            <a:ext cx="7775154" cy="3708010"/>
          </a:xfrm>
          <a:prstGeom prst="rect">
            <a:avLst/>
          </a:prstGeom>
          <a:noFill/>
          <a:ln>
            <a:noFill/>
          </a:ln>
        </p:spPr>
        <p:txBody>
          <a:bodyPr spcFirstLastPara="1" wrap="square" lIns="91425" tIns="45700" rIns="91425" bIns="45700" anchor="t" anchorCtr="0">
            <a:noAutofit/>
          </a:bodyPr>
          <a:lstStyle/>
          <a:p>
            <a:pPr>
              <a:spcBef>
                <a:spcPts val="0"/>
              </a:spcBef>
              <a:spcAft>
                <a:spcPts val="600"/>
              </a:spcAft>
              <a:buClr>
                <a:schemeClr val="tx1"/>
              </a:buClr>
              <a:buSzPts val="2000"/>
            </a:pPr>
            <a:r>
              <a:rPr lang="es-ES" sz="2000" b="1" dirty="0">
                <a:solidFill>
                  <a:schemeClr val="accent3"/>
                </a:solidFill>
                <a:latin typeface="Calibri" panose="020F0502020204030204" pitchFamily="34" charset="0"/>
                <a:cs typeface="Calibri" panose="020F0502020204030204" pitchFamily="34" charset="0"/>
                <a:sym typeface="Calibri"/>
              </a:rPr>
              <a:t>¿Por qué árboles de decisión?</a:t>
            </a:r>
          </a:p>
          <a:p>
            <a:pPr>
              <a:spcBef>
                <a:spcPts val="0"/>
              </a:spcBef>
              <a:spcAft>
                <a:spcPts val="600"/>
              </a:spcAft>
              <a:buClr>
                <a:schemeClr val="tx1"/>
              </a:buClr>
              <a:buSzPts val="2000"/>
            </a:pPr>
            <a:r>
              <a:rPr lang="es-ES" sz="1800" dirty="0">
                <a:solidFill>
                  <a:schemeClr val="tx1"/>
                </a:solidFill>
                <a:latin typeface="Calibri" panose="020F0502020204030204" pitchFamily="34" charset="0"/>
                <a:cs typeface="Calibri" panose="020F0502020204030204" pitchFamily="34" charset="0"/>
                <a:sym typeface="Calibri"/>
              </a:rPr>
              <a:t>A pesar de que las redes neuronales han hecho avanzar áreas como visión por computador, procesamiento de lenguaje natural, procesamiento de audio, entre muchas otras, cuando tenemos datos tabulares, los modelos basados en árboles son la mejor opción.</a:t>
            </a:r>
          </a:p>
          <a:p>
            <a:pPr>
              <a:spcBef>
                <a:spcPts val="0"/>
              </a:spcBef>
              <a:spcAft>
                <a:spcPts val="600"/>
              </a:spcAft>
              <a:buClr>
                <a:schemeClr val="tx1"/>
              </a:buClr>
              <a:buSzPts val="2000"/>
            </a:pPr>
            <a:endParaRPr lang="es-ES" sz="1800" b="1" dirty="0">
              <a:solidFill>
                <a:schemeClr val="tx1"/>
              </a:solidFill>
              <a:latin typeface="Calibri" panose="020F0502020204030204" pitchFamily="34" charset="0"/>
              <a:cs typeface="Calibri" panose="020F0502020204030204" pitchFamily="34" charset="0"/>
              <a:sym typeface="Calibri"/>
            </a:endParaRPr>
          </a:p>
          <a:p>
            <a:pPr>
              <a:spcBef>
                <a:spcPts val="0"/>
              </a:spcBef>
              <a:spcAft>
                <a:spcPts val="600"/>
              </a:spcAft>
              <a:buClr>
                <a:schemeClr val="tx1"/>
              </a:buClr>
              <a:buSzPts val="2000"/>
            </a:pPr>
            <a:r>
              <a:rPr lang="es-ES" sz="1800" dirty="0">
                <a:solidFill>
                  <a:schemeClr val="tx1"/>
                </a:solidFill>
                <a:latin typeface="Calibri" panose="020F0502020204030204" pitchFamily="34" charset="0"/>
                <a:cs typeface="Calibri" panose="020F0502020204030204" pitchFamily="34" charset="0"/>
                <a:sym typeface="Calibri"/>
              </a:rPr>
              <a:t>En estos casos, los modelos basados en árboles son:</a:t>
            </a:r>
          </a:p>
          <a:p>
            <a:pPr marL="342900" indent="-342900">
              <a:spcBef>
                <a:spcPts val="0"/>
              </a:spcBef>
              <a:spcAft>
                <a:spcPts val="600"/>
              </a:spcAft>
              <a:buClr>
                <a:schemeClr val="tx1"/>
              </a:buClr>
              <a:buSzPts val="2000"/>
              <a:buFont typeface="Arial" panose="020B0604020202020204" pitchFamily="34" charset="0"/>
              <a:buChar char="•"/>
            </a:pPr>
            <a:r>
              <a:rPr lang="es-ES" sz="1800" dirty="0">
                <a:solidFill>
                  <a:schemeClr val="tx1"/>
                </a:solidFill>
                <a:latin typeface="Calibri" panose="020F0502020204030204" pitchFamily="34" charset="0"/>
                <a:cs typeface="Calibri" panose="020F0502020204030204" pitchFamily="34" charset="0"/>
                <a:sym typeface="Calibri"/>
              </a:rPr>
              <a:t>Más rápidos</a:t>
            </a:r>
            <a:endParaRPr lang="es-ES" sz="1800" b="1" dirty="0">
              <a:solidFill>
                <a:schemeClr val="tx1"/>
              </a:solidFill>
              <a:latin typeface="Calibri" panose="020F0502020204030204" pitchFamily="34" charset="0"/>
              <a:cs typeface="Calibri" panose="020F0502020204030204" pitchFamily="34" charset="0"/>
              <a:sym typeface="Calibri"/>
            </a:endParaRPr>
          </a:p>
          <a:p>
            <a:pPr marL="342900" indent="-342900">
              <a:spcBef>
                <a:spcPts val="0"/>
              </a:spcBef>
              <a:spcAft>
                <a:spcPts val="600"/>
              </a:spcAft>
              <a:buClr>
                <a:schemeClr val="tx1"/>
              </a:buClr>
              <a:buSzPts val="2000"/>
              <a:buFont typeface="Arial" panose="020B0604020202020204" pitchFamily="34" charset="0"/>
              <a:buChar char="•"/>
            </a:pPr>
            <a:r>
              <a:rPr lang="es-ES" sz="1800" dirty="0">
                <a:solidFill>
                  <a:schemeClr val="tx1"/>
                </a:solidFill>
                <a:latin typeface="Calibri" panose="020F0502020204030204" pitchFamily="34" charset="0"/>
                <a:cs typeface="Calibri" panose="020F0502020204030204" pitchFamily="34" charset="0"/>
                <a:sym typeface="Calibri"/>
              </a:rPr>
              <a:t>Más fáciles de ajustar y de evitar el </a:t>
            </a:r>
            <a:r>
              <a:rPr lang="es-ES" sz="1800" dirty="0" err="1">
                <a:solidFill>
                  <a:schemeClr val="tx1"/>
                </a:solidFill>
                <a:latin typeface="Calibri" panose="020F0502020204030204" pitchFamily="34" charset="0"/>
                <a:cs typeface="Calibri" panose="020F0502020204030204" pitchFamily="34" charset="0"/>
                <a:sym typeface="Calibri"/>
              </a:rPr>
              <a:t>sobre-entrenamiento</a:t>
            </a:r>
            <a:r>
              <a:rPr lang="es-ES" sz="1800" dirty="0">
                <a:solidFill>
                  <a:schemeClr val="tx1"/>
                </a:solidFill>
                <a:latin typeface="Calibri" panose="020F0502020204030204" pitchFamily="34" charset="0"/>
                <a:cs typeface="Calibri" panose="020F0502020204030204" pitchFamily="34" charset="0"/>
                <a:sym typeface="Calibri"/>
              </a:rPr>
              <a:t>  (usando ensambles)</a:t>
            </a:r>
          </a:p>
          <a:p>
            <a:pPr marL="342900" indent="-342900">
              <a:spcBef>
                <a:spcPts val="0"/>
              </a:spcBef>
              <a:spcAft>
                <a:spcPts val="600"/>
              </a:spcAft>
              <a:buClr>
                <a:schemeClr val="tx1"/>
              </a:buClr>
              <a:buSzPts val="2000"/>
              <a:buFont typeface="Arial" panose="020B0604020202020204" pitchFamily="34" charset="0"/>
              <a:buChar char="•"/>
            </a:pPr>
            <a:r>
              <a:rPr lang="es-ES" sz="1800" dirty="0">
                <a:solidFill>
                  <a:schemeClr val="tx1"/>
                </a:solidFill>
                <a:latin typeface="Calibri" panose="020F0502020204030204" pitchFamily="34" charset="0"/>
                <a:cs typeface="Calibri" panose="020F0502020204030204" pitchFamily="34" charset="0"/>
                <a:sym typeface="Calibri"/>
              </a:rPr>
              <a:t>Más fáciles de entender</a:t>
            </a:r>
            <a:r>
              <a:rPr lang="es-ES" sz="2000" dirty="0">
                <a:solidFill>
                  <a:schemeClr val="accent3"/>
                </a:solidFill>
                <a:latin typeface="Calibri" panose="020F0502020204030204" pitchFamily="34" charset="0"/>
                <a:cs typeface="Calibri" panose="020F0502020204030204" pitchFamily="34" charset="0"/>
                <a:sym typeface="Calibri"/>
              </a:rPr>
              <a:t> </a:t>
            </a:r>
          </a:p>
        </p:txBody>
      </p:sp>
    </p:spTree>
    <p:extLst>
      <p:ext uri="{BB962C8B-B14F-4D97-AF65-F5344CB8AC3E}">
        <p14:creationId xmlns:p14="http://schemas.microsoft.com/office/powerpoint/2010/main" val="3660090809"/>
      </p:ext>
    </p:extLst>
  </p:cSld>
  <p:clrMapOvr>
    <a:masterClrMapping/>
  </p:clrMapOvr>
</p:sld>
</file>

<file path=ppt/theme/theme1.xml><?xml version="1.0" encoding="utf-8"?>
<a:theme xmlns:a="http://schemas.openxmlformats.org/drawingml/2006/main" name="TemaEafi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TemaEafit" id="{09A1FEDD-FD90-45E3-B814-1466AAC67C6F}" vid="{EC9E961C-D0DD-48BE-A67E-E9433C482F9B}"/>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TemaEafit</Template>
  <TotalTime>7208</TotalTime>
  <Words>203</Words>
  <Application>Microsoft Office PowerPoint</Application>
  <PresentationFormat>Presentación en pantalla (16:9)</PresentationFormat>
  <Paragraphs>36</Paragraphs>
  <Slides>9</Slides>
  <Notes>2</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9</vt:i4>
      </vt:variant>
    </vt:vector>
  </HeadingPairs>
  <TitlesOfParts>
    <vt:vector size="13" baseType="lpstr">
      <vt:lpstr>Calibri</vt:lpstr>
      <vt:lpstr>Arial</vt:lpstr>
      <vt:lpstr>Nunito Sans ExtraBold</vt:lpstr>
      <vt:lpstr>TemaEafit</vt:lpstr>
      <vt:lpstr>Shapley values  </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Aprendizaje automático de cero a uno  </dc:title>
  <cp:lastModifiedBy>JUAN DAVID MARTINEZ VARGAS</cp:lastModifiedBy>
  <cp:revision>10</cp:revision>
  <dcterms:modified xsi:type="dcterms:W3CDTF">2023-08-09T18:49:09Z</dcterms:modified>
</cp:coreProperties>
</file>